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56" r:id="rId3"/>
    <p:sldId id="288" r:id="rId4"/>
    <p:sldId id="282" r:id="rId5"/>
    <p:sldId id="264" r:id="rId6"/>
    <p:sldId id="265" r:id="rId7"/>
    <p:sldId id="266" r:id="rId8"/>
    <p:sldId id="280" r:id="rId9"/>
    <p:sldId id="287" r:id="rId10"/>
    <p:sldId id="286" r:id="rId11"/>
    <p:sldId id="289" r:id="rId12"/>
    <p:sldId id="293" r:id="rId13"/>
    <p:sldId id="291" r:id="rId14"/>
    <p:sldId id="292" r:id="rId15"/>
    <p:sldId id="274"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3" autoAdjust="0"/>
  </p:normalViewPr>
  <p:slideViewPr>
    <p:cSldViewPr snapToGrid="0">
      <p:cViewPr varScale="1">
        <p:scale>
          <a:sx n="108" d="100"/>
          <a:sy n="108" d="100"/>
        </p:scale>
        <p:origin x="678" y="10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6EF005-4BC5-485C-BA2B-99A830311EC2}"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501AE7CC-3AA1-4AEC-B080-996FB7F96DA0}">
      <dgm:prSet/>
      <dgm:spPr/>
      <dgm:t>
        <a:bodyPr/>
        <a:lstStyle/>
        <a:p>
          <a:r>
            <a:rPr lang="en-US" dirty="0"/>
            <a:t>How do </a:t>
          </a:r>
          <a:r>
            <a:rPr lang="en-US" strike="sngStrike" dirty="0"/>
            <a:t>machines</a:t>
          </a:r>
          <a:r>
            <a:rPr lang="en-US" dirty="0"/>
            <a:t> algorithm learn?</a:t>
          </a:r>
        </a:p>
      </dgm:t>
    </dgm:pt>
    <dgm:pt modelId="{F9EA6F74-8796-4AFE-BE03-8B7A6DE9BD9A}" type="parTrans" cxnId="{68F8210D-9522-4859-96AF-F4D20F16406C}">
      <dgm:prSet/>
      <dgm:spPr/>
      <dgm:t>
        <a:bodyPr/>
        <a:lstStyle/>
        <a:p>
          <a:endParaRPr lang="en-US"/>
        </a:p>
      </dgm:t>
    </dgm:pt>
    <dgm:pt modelId="{E89B0639-903C-461B-B689-FC733A07D3EF}" type="sibTrans" cxnId="{68F8210D-9522-4859-96AF-F4D20F16406C}">
      <dgm:prSet/>
      <dgm:spPr/>
      <dgm:t>
        <a:bodyPr/>
        <a:lstStyle/>
        <a:p>
          <a:endParaRPr lang="en-US"/>
        </a:p>
      </dgm:t>
    </dgm:pt>
    <dgm:pt modelId="{A1B21BE7-464E-4CED-8C03-10268F9EAED9}">
      <dgm:prSet/>
      <dgm:spPr/>
      <dgm:t>
        <a:bodyPr/>
        <a:lstStyle/>
        <a:p>
          <a:r>
            <a:rPr lang="en-US"/>
            <a:t>Transfer Learning</a:t>
          </a:r>
        </a:p>
      </dgm:t>
    </dgm:pt>
    <dgm:pt modelId="{E9887236-6522-4ED4-ADE5-6F7EBE09E99C}" type="parTrans" cxnId="{FDEBF5E0-D506-418B-8480-591CE138A52A}">
      <dgm:prSet/>
      <dgm:spPr/>
      <dgm:t>
        <a:bodyPr/>
        <a:lstStyle/>
        <a:p>
          <a:endParaRPr lang="en-US"/>
        </a:p>
      </dgm:t>
    </dgm:pt>
    <dgm:pt modelId="{CDB26019-66AD-41D8-B019-24857F5F8FE5}" type="sibTrans" cxnId="{FDEBF5E0-D506-418B-8480-591CE138A52A}">
      <dgm:prSet/>
      <dgm:spPr/>
      <dgm:t>
        <a:bodyPr/>
        <a:lstStyle/>
        <a:p>
          <a:endParaRPr lang="en-US"/>
        </a:p>
      </dgm:t>
    </dgm:pt>
    <dgm:pt modelId="{6505BB69-4322-4D08-A6A3-D7ED4257F2A6}">
      <dgm:prSet/>
      <dgm:spPr/>
      <dgm:t>
        <a:bodyPr/>
        <a:lstStyle/>
        <a:p>
          <a:r>
            <a:rPr lang="en-US"/>
            <a:t>Examples</a:t>
          </a:r>
        </a:p>
      </dgm:t>
    </dgm:pt>
    <dgm:pt modelId="{5053F98E-68EC-4E6E-92CA-BECF11D0DED6}" type="parTrans" cxnId="{9743783A-7707-4EA7-BB3C-D20E02A5D9C2}">
      <dgm:prSet/>
      <dgm:spPr/>
      <dgm:t>
        <a:bodyPr/>
        <a:lstStyle/>
        <a:p>
          <a:endParaRPr lang="en-US"/>
        </a:p>
      </dgm:t>
    </dgm:pt>
    <dgm:pt modelId="{EE2E9796-A72B-4A83-96A2-746B565830EF}" type="sibTrans" cxnId="{9743783A-7707-4EA7-BB3C-D20E02A5D9C2}">
      <dgm:prSet/>
      <dgm:spPr/>
      <dgm:t>
        <a:bodyPr/>
        <a:lstStyle/>
        <a:p>
          <a:endParaRPr lang="en-US"/>
        </a:p>
      </dgm:t>
    </dgm:pt>
    <dgm:pt modelId="{AC8DF248-AC7A-4210-B499-014D5CABB0BF}">
      <dgm:prSet/>
      <dgm:spPr/>
      <dgm:t>
        <a:bodyPr/>
        <a:lstStyle/>
        <a:p>
          <a:r>
            <a:rPr lang="en-US"/>
            <a:t>YOLO</a:t>
          </a:r>
        </a:p>
      </dgm:t>
    </dgm:pt>
    <dgm:pt modelId="{9EF75BFA-E2B7-4E32-A565-B9149AF7B403}" type="parTrans" cxnId="{FA57690F-F8DC-4F67-BB6D-35039935583A}">
      <dgm:prSet/>
      <dgm:spPr/>
      <dgm:t>
        <a:bodyPr/>
        <a:lstStyle/>
        <a:p>
          <a:endParaRPr lang="en-US"/>
        </a:p>
      </dgm:t>
    </dgm:pt>
    <dgm:pt modelId="{54A28ED9-38F9-4EBB-9B8B-FA39E69F02E9}" type="sibTrans" cxnId="{FA57690F-F8DC-4F67-BB6D-35039935583A}">
      <dgm:prSet/>
      <dgm:spPr/>
      <dgm:t>
        <a:bodyPr/>
        <a:lstStyle/>
        <a:p>
          <a:endParaRPr lang="en-US"/>
        </a:p>
      </dgm:t>
    </dgm:pt>
    <dgm:pt modelId="{156AED67-8E94-4347-8305-3862E05960D8}">
      <dgm:prSet/>
      <dgm:spPr/>
      <dgm:t>
        <a:bodyPr/>
        <a:lstStyle/>
        <a:p>
          <a:r>
            <a:rPr lang="en-US"/>
            <a:t>Stable Diffusion</a:t>
          </a:r>
        </a:p>
      </dgm:t>
    </dgm:pt>
    <dgm:pt modelId="{E96594C9-8924-4DF0-A186-C533BEA0ED95}" type="parTrans" cxnId="{1279E1E2-0EC6-423A-A78F-DB459B502586}">
      <dgm:prSet/>
      <dgm:spPr/>
      <dgm:t>
        <a:bodyPr/>
        <a:lstStyle/>
        <a:p>
          <a:endParaRPr lang="en-US"/>
        </a:p>
      </dgm:t>
    </dgm:pt>
    <dgm:pt modelId="{A9183FAC-53CC-4E56-9E2E-D2CD4DDD7A52}" type="sibTrans" cxnId="{1279E1E2-0EC6-423A-A78F-DB459B502586}">
      <dgm:prSet/>
      <dgm:spPr/>
      <dgm:t>
        <a:bodyPr/>
        <a:lstStyle/>
        <a:p>
          <a:endParaRPr lang="en-US"/>
        </a:p>
      </dgm:t>
    </dgm:pt>
    <dgm:pt modelId="{03C9F5FD-2982-4FAE-9EE5-E74C03199AB5}">
      <dgm:prSet/>
      <dgm:spPr/>
      <dgm:t>
        <a:bodyPr/>
        <a:lstStyle/>
        <a:p>
          <a:r>
            <a:rPr lang="en-US"/>
            <a:t>GPT3</a:t>
          </a:r>
        </a:p>
      </dgm:t>
    </dgm:pt>
    <dgm:pt modelId="{D4C5EA79-A29B-413B-BF4F-68BA832EF1B8}" type="parTrans" cxnId="{862E4C08-2FD2-4AEC-ACE1-8FC9A9E64A0A}">
      <dgm:prSet/>
      <dgm:spPr/>
      <dgm:t>
        <a:bodyPr/>
        <a:lstStyle/>
        <a:p>
          <a:endParaRPr lang="en-US"/>
        </a:p>
      </dgm:t>
    </dgm:pt>
    <dgm:pt modelId="{3D42C3C4-F3F8-4AE1-9DBC-2865C6798C09}" type="sibTrans" cxnId="{862E4C08-2FD2-4AEC-ACE1-8FC9A9E64A0A}">
      <dgm:prSet/>
      <dgm:spPr/>
      <dgm:t>
        <a:bodyPr/>
        <a:lstStyle/>
        <a:p>
          <a:endParaRPr lang="en-US"/>
        </a:p>
      </dgm:t>
    </dgm:pt>
    <dgm:pt modelId="{FB734C98-C285-4914-A7C6-0E40170E4711}">
      <dgm:prSet/>
      <dgm:spPr/>
      <dgm:t>
        <a:bodyPr/>
        <a:lstStyle/>
        <a:p>
          <a:r>
            <a:rPr lang="en-US"/>
            <a:t>Whisper</a:t>
          </a:r>
        </a:p>
      </dgm:t>
    </dgm:pt>
    <dgm:pt modelId="{90A27C6C-04C1-42A0-BD34-E43758A2056A}" type="parTrans" cxnId="{5E50532C-409C-47E0-A39E-39AB3EC759C6}">
      <dgm:prSet/>
      <dgm:spPr/>
      <dgm:t>
        <a:bodyPr/>
        <a:lstStyle/>
        <a:p>
          <a:endParaRPr lang="en-US"/>
        </a:p>
      </dgm:t>
    </dgm:pt>
    <dgm:pt modelId="{977C4CAB-DC5E-437D-8EB9-F8DE32D72996}" type="sibTrans" cxnId="{5E50532C-409C-47E0-A39E-39AB3EC759C6}">
      <dgm:prSet/>
      <dgm:spPr/>
      <dgm:t>
        <a:bodyPr/>
        <a:lstStyle/>
        <a:p>
          <a:endParaRPr lang="en-US"/>
        </a:p>
      </dgm:t>
    </dgm:pt>
    <dgm:pt modelId="{5B33F8CE-DEFE-4839-9494-FD1CF8FE85F9}" type="pres">
      <dgm:prSet presAssocID="{EF6EF005-4BC5-485C-BA2B-99A830311EC2}" presName="linear" presStyleCnt="0">
        <dgm:presLayoutVars>
          <dgm:dir/>
          <dgm:animLvl val="lvl"/>
          <dgm:resizeHandles val="exact"/>
        </dgm:presLayoutVars>
      </dgm:prSet>
      <dgm:spPr/>
    </dgm:pt>
    <dgm:pt modelId="{57FAF56E-5B20-4192-BB07-FF2A9FFD6901}" type="pres">
      <dgm:prSet presAssocID="{501AE7CC-3AA1-4AEC-B080-996FB7F96DA0}" presName="parentLin" presStyleCnt="0"/>
      <dgm:spPr/>
    </dgm:pt>
    <dgm:pt modelId="{6A9A4CFC-DFBE-4616-9217-4C914D6C18CC}" type="pres">
      <dgm:prSet presAssocID="{501AE7CC-3AA1-4AEC-B080-996FB7F96DA0}" presName="parentLeftMargin" presStyleLbl="node1" presStyleIdx="0" presStyleCnt="3"/>
      <dgm:spPr/>
    </dgm:pt>
    <dgm:pt modelId="{A19ADFD2-204B-42CE-89FF-9A568A2ABD90}" type="pres">
      <dgm:prSet presAssocID="{501AE7CC-3AA1-4AEC-B080-996FB7F96DA0}" presName="parentText" presStyleLbl="node1" presStyleIdx="0" presStyleCnt="3">
        <dgm:presLayoutVars>
          <dgm:chMax val="0"/>
          <dgm:bulletEnabled val="1"/>
        </dgm:presLayoutVars>
      </dgm:prSet>
      <dgm:spPr/>
    </dgm:pt>
    <dgm:pt modelId="{C45D2A21-F49A-4F48-BA18-F7B4A4A55468}" type="pres">
      <dgm:prSet presAssocID="{501AE7CC-3AA1-4AEC-B080-996FB7F96DA0}" presName="negativeSpace" presStyleCnt="0"/>
      <dgm:spPr/>
    </dgm:pt>
    <dgm:pt modelId="{F897ED53-3071-489B-B7B2-EECD69D1FF9F}" type="pres">
      <dgm:prSet presAssocID="{501AE7CC-3AA1-4AEC-B080-996FB7F96DA0}" presName="childText" presStyleLbl="conFgAcc1" presStyleIdx="0" presStyleCnt="3">
        <dgm:presLayoutVars>
          <dgm:bulletEnabled val="1"/>
        </dgm:presLayoutVars>
      </dgm:prSet>
      <dgm:spPr/>
    </dgm:pt>
    <dgm:pt modelId="{B2FEC34F-6AA8-4F7F-8C95-E66272FE8656}" type="pres">
      <dgm:prSet presAssocID="{E89B0639-903C-461B-B689-FC733A07D3EF}" presName="spaceBetweenRectangles" presStyleCnt="0"/>
      <dgm:spPr/>
    </dgm:pt>
    <dgm:pt modelId="{8250EE7E-3363-4061-85DE-794D4B93A796}" type="pres">
      <dgm:prSet presAssocID="{A1B21BE7-464E-4CED-8C03-10268F9EAED9}" presName="parentLin" presStyleCnt="0"/>
      <dgm:spPr/>
    </dgm:pt>
    <dgm:pt modelId="{3DB4F7B6-D271-49BD-B2B6-246AC9056144}" type="pres">
      <dgm:prSet presAssocID="{A1B21BE7-464E-4CED-8C03-10268F9EAED9}" presName="parentLeftMargin" presStyleLbl="node1" presStyleIdx="0" presStyleCnt="3"/>
      <dgm:spPr/>
    </dgm:pt>
    <dgm:pt modelId="{C9AAC2F4-29F5-43B4-8CF2-49ED399A2938}" type="pres">
      <dgm:prSet presAssocID="{A1B21BE7-464E-4CED-8C03-10268F9EAED9}" presName="parentText" presStyleLbl="node1" presStyleIdx="1" presStyleCnt="3">
        <dgm:presLayoutVars>
          <dgm:chMax val="0"/>
          <dgm:bulletEnabled val="1"/>
        </dgm:presLayoutVars>
      </dgm:prSet>
      <dgm:spPr/>
    </dgm:pt>
    <dgm:pt modelId="{F9E1E696-9EB5-47B4-B387-F67192D45391}" type="pres">
      <dgm:prSet presAssocID="{A1B21BE7-464E-4CED-8C03-10268F9EAED9}" presName="negativeSpace" presStyleCnt="0"/>
      <dgm:spPr/>
    </dgm:pt>
    <dgm:pt modelId="{E0994D50-8C9E-4B20-A9DD-2C56A8A8325C}" type="pres">
      <dgm:prSet presAssocID="{A1B21BE7-464E-4CED-8C03-10268F9EAED9}" presName="childText" presStyleLbl="conFgAcc1" presStyleIdx="1" presStyleCnt="3">
        <dgm:presLayoutVars>
          <dgm:bulletEnabled val="1"/>
        </dgm:presLayoutVars>
      </dgm:prSet>
      <dgm:spPr/>
    </dgm:pt>
    <dgm:pt modelId="{1A0660B0-6284-4396-92D4-50F0E972FA61}" type="pres">
      <dgm:prSet presAssocID="{CDB26019-66AD-41D8-B019-24857F5F8FE5}" presName="spaceBetweenRectangles" presStyleCnt="0"/>
      <dgm:spPr/>
    </dgm:pt>
    <dgm:pt modelId="{E4EB703E-8109-498D-B1C4-446DDA873994}" type="pres">
      <dgm:prSet presAssocID="{6505BB69-4322-4D08-A6A3-D7ED4257F2A6}" presName="parentLin" presStyleCnt="0"/>
      <dgm:spPr/>
    </dgm:pt>
    <dgm:pt modelId="{9420940D-90C1-4C48-A4CA-D159106C0E3E}" type="pres">
      <dgm:prSet presAssocID="{6505BB69-4322-4D08-A6A3-D7ED4257F2A6}" presName="parentLeftMargin" presStyleLbl="node1" presStyleIdx="1" presStyleCnt="3"/>
      <dgm:spPr/>
    </dgm:pt>
    <dgm:pt modelId="{70A51B83-7C5B-431F-B732-7233A4B168EF}" type="pres">
      <dgm:prSet presAssocID="{6505BB69-4322-4D08-A6A3-D7ED4257F2A6}" presName="parentText" presStyleLbl="node1" presStyleIdx="2" presStyleCnt="3">
        <dgm:presLayoutVars>
          <dgm:chMax val="0"/>
          <dgm:bulletEnabled val="1"/>
        </dgm:presLayoutVars>
      </dgm:prSet>
      <dgm:spPr/>
    </dgm:pt>
    <dgm:pt modelId="{660B328A-4B70-40C4-B7D3-5E0352FAE3F8}" type="pres">
      <dgm:prSet presAssocID="{6505BB69-4322-4D08-A6A3-D7ED4257F2A6}" presName="negativeSpace" presStyleCnt="0"/>
      <dgm:spPr/>
    </dgm:pt>
    <dgm:pt modelId="{0880A6BB-771C-4B8E-BFF1-4C75963BD7E2}" type="pres">
      <dgm:prSet presAssocID="{6505BB69-4322-4D08-A6A3-D7ED4257F2A6}" presName="childText" presStyleLbl="conFgAcc1" presStyleIdx="2" presStyleCnt="3">
        <dgm:presLayoutVars>
          <dgm:bulletEnabled val="1"/>
        </dgm:presLayoutVars>
      </dgm:prSet>
      <dgm:spPr/>
    </dgm:pt>
  </dgm:ptLst>
  <dgm:cxnLst>
    <dgm:cxn modelId="{862E4C08-2FD2-4AEC-ACE1-8FC9A9E64A0A}" srcId="{6505BB69-4322-4D08-A6A3-D7ED4257F2A6}" destId="{03C9F5FD-2982-4FAE-9EE5-E74C03199AB5}" srcOrd="2" destOrd="0" parTransId="{D4C5EA79-A29B-413B-BF4F-68BA832EF1B8}" sibTransId="{3D42C3C4-F3F8-4AE1-9DBC-2865C6798C09}"/>
    <dgm:cxn modelId="{68F8210D-9522-4859-96AF-F4D20F16406C}" srcId="{EF6EF005-4BC5-485C-BA2B-99A830311EC2}" destId="{501AE7CC-3AA1-4AEC-B080-996FB7F96DA0}" srcOrd="0" destOrd="0" parTransId="{F9EA6F74-8796-4AFE-BE03-8B7A6DE9BD9A}" sibTransId="{E89B0639-903C-461B-B689-FC733A07D3EF}"/>
    <dgm:cxn modelId="{FA57690F-F8DC-4F67-BB6D-35039935583A}" srcId="{6505BB69-4322-4D08-A6A3-D7ED4257F2A6}" destId="{AC8DF248-AC7A-4210-B499-014D5CABB0BF}" srcOrd="0" destOrd="0" parTransId="{9EF75BFA-E2B7-4E32-A565-B9149AF7B403}" sibTransId="{54A28ED9-38F9-4EBB-9B8B-FA39E69F02E9}"/>
    <dgm:cxn modelId="{5E50532C-409C-47E0-A39E-39AB3EC759C6}" srcId="{6505BB69-4322-4D08-A6A3-D7ED4257F2A6}" destId="{FB734C98-C285-4914-A7C6-0E40170E4711}" srcOrd="3" destOrd="0" parTransId="{90A27C6C-04C1-42A0-BD34-E43758A2056A}" sibTransId="{977C4CAB-DC5E-437D-8EB9-F8DE32D72996}"/>
    <dgm:cxn modelId="{9743783A-7707-4EA7-BB3C-D20E02A5D9C2}" srcId="{EF6EF005-4BC5-485C-BA2B-99A830311EC2}" destId="{6505BB69-4322-4D08-A6A3-D7ED4257F2A6}" srcOrd="2" destOrd="0" parTransId="{5053F98E-68EC-4E6E-92CA-BECF11D0DED6}" sibTransId="{EE2E9796-A72B-4A83-96A2-746B565830EF}"/>
    <dgm:cxn modelId="{465F0D46-040C-48FE-A2ED-125D845820B4}" type="presOf" srcId="{156AED67-8E94-4347-8305-3862E05960D8}" destId="{0880A6BB-771C-4B8E-BFF1-4C75963BD7E2}" srcOrd="0" destOrd="1" presId="urn:microsoft.com/office/officeart/2005/8/layout/list1"/>
    <dgm:cxn modelId="{B5DA6366-AB2D-4600-AEAF-F801A1E9C064}" type="presOf" srcId="{EF6EF005-4BC5-485C-BA2B-99A830311EC2}" destId="{5B33F8CE-DEFE-4839-9494-FD1CF8FE85F9}" srcOrd="0" destOrd="0" presId="urn:microsoft.com/office/officeart/2005/8/layout/list1"/>
    <dgm:cxn modelId="{544B1D4C-F394-462E-A6D6-9C2B27B8B09F}" type="presOf" srcId="{03C9F5FD-2982-4FAE-9EE5-E74C03199AB5}" destId="{0880A6BB-771C-4B8E-BFF1-4C75963BD7E2}" srcOrd="0" destOrd="2" presId="urn:microsoft.com/office/officeart/2005/8/layout/list1"/>
    <dgm:cxn modelId="{A31AD557-C293-47AE-97E3-1DD90DD7AC9E}" type="presOf" srcId="{501AE7CC-3AA1-4AEC-B080-996FB7F96DA0}" destId="{6A9A4CFC-DFBE-4616-9217-4C914D6C18CC}" srcOrd="0" destOrd="0" presId="urn:microsoft.com/office/officeart/2005/8/layout/list1"/>
    <dgm:cxn modelId="{8180BF86-A50F-46CC-84A4-76CFD1C0A9AA}" type="presOf" srcId="{A1B21BE7-464E-4CED-8C03-10268F9EAED9}" destId="{3DB4F7B6-D271-49BD-B2B6-246AC9056144}" srcOrd="0" destOrd="0" presId="urn:microsoft.com/office/officeart/2005/8/layout/list1"/>
    <dgm:cxn modelId="{27C8CD87-1CD8-4CBF-AD64-A4A2381182DE}" type="presOf" srcId="{6505BB69-4322-4D08-A6A3-D7ED4257F2A6}" destId="{9420940D-90C1-4C48-A4CA-D159106C0E3E}" srcOrd="0" destOrd="0" presId="urn:microsoft.com/office/officeart/2005/8/layout/list1"/>
    <dgm:cxn modelId="{E56FCD95-D1CB-40E3-ABFA-CA675EFB3E8D}" type="presOf" srcId="{FB734C98-C285-4914-A7C6-0E40170E4711}" destId="{0880A6BB-771C-4B8E-BFF1-4C75963BD7E2}" srcOrd="0" destOrd="3" presId="urn:microsoft.com/office/officeart/2005/8/layout/list1"/>
    <dgm:cxn modelId="{7DA53ACC-621A-482E-8763-432A3A5A5F5E}" type="presOf" srcId="{AC8DF248-AC7A-4210-B499-014D5CABB0BF}" destId="{0880A6BB-771C-4B8E-BFF1-4C75963BD7E2}" srcOrd="0" destOrd="0" presId="urn:microsoft.com/office/officeart/2005/8/layout/list1"/>
    <dgm:cxn modelId="{AE1A46DD-10B7-45DF-990A-8DEB55328DF2}" type="presOf" srcId="{A1B21BE7-464E-4CED-8C03-10268F9EAED9}" destId="{C9AAC2F4-29F5-43B4-8CF2-49ED399A2938}" srcOrd="1" destOrd="0" presId="urn:microsoft.com/office/officeart/2005/8/layout/list1"/>
    <dgm:cxn modelId="{FDEBF5E0-D506-418B-8480-591CE138A52A}" srcId="{EF6EF005-4BC5-485C-BA2B-99A830311EC2}" destId="{A1B21BE7-464E-4CED-8C03-10268F9EAED9}" srcOrd="1" destOrd="0" parTransId="{E9887236-6522-4ED4-ADE5-6F7EBE09E99C}" sibTransId="{CDB26019-66AD-41D8-B019-24857F5F8FE5}"/>
    <dgm:cxn modelId="{1279E1E2-0EC6-423A-A78F-DB459B502586}" srcId="{6505BB69-4322-4D08-A6A3-D7ED4257F2A6}" destId="{156AED67-8E94-4347-8305-3862E05960D8}" srcOrd="1" destOrd="0" parTransId="{E96594C9-8924-4DF0-A186-C533BEA0ED95}" sibTransId="{A9183FAC-53CC-4E56-9E2E-D2CD4DDD7A52}"/>
    <dgm:cxn modelId="{786688E4-33AE-4E04-92D3-C956FDE1F138}" type="presOf" srcId="{501AE7CC-3AA1-4AEC-B080-996FB7F96DA0}" destId="{A19ADFD2-204B-42CE-89FF-9A568A2ABD90}" srcOrd="1" destOrd="0" presId="urn:microsoft.com/office/officeart/2005/8/layout/list1"/>
    <dgm:cxn modelId="{9D51D5E6-92D9-458E-B718-4C478A15EB6E}" type="presOf" srcId="{6505BB69-4322-4D08-A6A3-D7ED4257F2A6}" destId="{70A51B83-7C5B-431F-B732-7233A4B168EF}" srcOrd="1" destOrd="0" presId="urn:microsoft.com/office/officeart/2005/8/layout/list1"/>
    <dgm:cxn modelId="{D5922DD5-D8F3-415D-82E9-7767276CC545}" type="presParOf" srcId="{5B33F8CE-DEFE-4839-9494-FD1CF8FE85F9}" destId="{57FAF56E-5B20-4192-BB07-FF2A9FFD6901}" srcOrd="0" destOrd="0" presId="urn:microsoft.com/office/officeart/2005/8/layout/list1"/>
    <dgm:cxn modelId="{6FBBE880-19C6-4256-9924-E92321985CF7}" type="presParOf" srcId="{57FAF56E-5B20-4192-BB07-FF2A9FFD6901}" destId="{6A9A4CFC-DFBE-4616-9217-4C914D6C18CC}" srcOrd="0" destOrd="0" presId="urn:microsoft.com/office/officeart/2005/8/layout/list1"/>
    <dgm:cxn modelId="{092F3434-9141-46C7-A706-9F51844A797E}" type="presParOf" srcId="{57FAF56E-5B20-4192-BB07-FF2A9FFD6901}" destId="{A19ADFD2-204B-42CE-89FF-9A568A2ABD90}" srcOrd="1" destOrd="0" presId="urn:microsoft.com/office/officeart/2005/8/layout/list1"/>
    <dgm:cxn modelId="{BEC11E63-D280-421A-9A9B-EEFC11E34C98}" type="presParOf" srcId="{5B33F8CE-DEFE-4839-9494-FD1CF8FE85F9}" destId="{C45D2A21-F49A-4F48-BA18-F7B4A4A55468}" srcOrd="1" destOrd="0" presId="urn:microsoft.com/office/officeart/2005/8/layout/list1"/>
    <dgm:cxn modelId="{C767666E-9E8C-43B1-8E00-90DB90DA9C20}" type="presParOf" srcId="{5B33F8CE-DEFE-4839-9494-FD1CF8FE85F9}" destId="{F897ED53-3071-489B-B7B2-EECD69D1FF9F}" srcOrd="2" destOrd="0" presId="urn:microsoft.com/office/officeart/2005/8/layout/list1"/>
    <dgm:cxn modelId="{FF705216-B2AB-4BE4-BF3D-76445058AD9F}" type="presParOf" srcId="{5B33F8CE-DEFE-4839-9494-FD1CF8FE85F9}" destId="{B2FEC34F-6AA8-4F7F-8C95-E66272FE8656}" srcOrd="3" destOrd="0" presId="urn:microsoft.com/office/officeart/2005/8/layout/list1"/>
    <dgm:cxn modelId="{56E9EAFC-0054-444A-8DF2-2496DA749F07}" type="presParOf" srcId="{5B33F8CE-DEFE-4839-9494-FD1CF8FE85F9}" destId="{8250EE7E-3363-4061-85DE-794D4B93A796}" srcOrd="4" destOrd="0" presId="urn:microsoft.com/office/officeart/2005/8/layout/list1"/>
    <dgm:cxn modelId="{A985981B-0401-433F-8834-90BC457ACBBB}" type="presParOf" srcId="{8250EE7E-3363-4061-85DE-794D4B93A796}" destId="{3DB4F7B6-D271-49BD-B2B6-246AC9056144}" srcOrd="0" destOrd="0" presId="urn:microsoft.com/office/officeart/2005/8/layout/list1"/>
    <dgm:cxn modelId="{77AAC167-792B-4397-A93A-1DAD92537CF2}" type="presParOf" srcId="{8250EE7E-3363-4061-85DE-794D4B93A796}" destId="{C9AAC2F4-29F5-43B4-8CF2-49ED399A2938}" srcOrd="1" destOrd="0" presId="urn:microsoft.com/office/officeart/2005/8/layout/list1"/>
    <dgm:cxn modelId="{A1DC2873-7B75-4FBB-A341-FB6C2BB39BC7}" type="presParOf" srcId="{5B33F8CE-DEFE-4839-9494-FD1CF8FE85F9}" destId="{F9E1E696-9EB5-47B4-B387-F67192D45391}" srcOrd="5" destOrd="0" presId="urn:microsoft.com/office/officeart/2005/8/layout/list1"/>
    <dgm:cxn modelId="{A53FB3D3-66DA-42EA-B7BE-D5C5BB666779}" type="presParOf" srcId="{5B33F8CE-DEFE-4839-9494-FD1CF8FE85F9}" destId="{E0994D50-8C9E-4B20-A9DD-2C56A8A8325C}" srcOrd="6" destOrd="0" presId="urn:microsoft.com/office/officeart/2005/8/layout/list1"/>
    <dgm:cxn modelId="{E044592E-B7A2-400F-860D-A86F82C057F8}" type="presParOf" srcId="{5B33F8CE-DEFE-4839-9494-FD1CF8FE85F9}" destId="{1A0660B0-6284-4396-92D4-50F0E972FA61}" srcOrd="7" destOrd="0" presId="urn:microsoft.com/office/officeart/2005/8/layout/list1"/>
    <dgm:cxn modelId="{64CB9265-C249-4A67-8818-58C55ABF13B0}" type="presParOf" srcId="{5B33F8CE-DEFE-4839-9494-FD1CF8FE85F9}" destId="{E4EB703E-8109-498D-B1C4-446DDA873994}" srcOrd="8" destOrd="0" presId="urn:microsoft.com/office/officeart/2005/8/layout/list1"/>
    <dgm:cxn modelId="{72F2BE4E-5262-46DC-9299-F23814212BCC}" type="presParOf" srcId="{E4EB703E-8109-498D-B1C4-446DDA873994}" destId="{9420940D-90C1-4C48-A4CA-D159106C0E3E}" srcOrd="0" destOrd="0" presId="urn:microsoft.com/office/officeart/2005/8/layout/list1"/>
    <dgm:cxn modelId="{039C548A-6ED4-41B5-95D6-4E085577DBB4}" type="presParOf" srcId="{E4EB703E-8109-498D-B1C4-446DDA873994}" destId="{70A51B83-7C5B-431F-B732-7233A4B168EF}" srcOrd="1" destOrd="0" presId="urn:microsoft.com/office/officeart/2005/8/layout/list1"/>
    <dgm:cxn modelId="{CA576D6E-F19E-4EDC-AB1E-7B7F2B47D0D5}" type="presParOf" srcId="{5B33F8CE-DEFE-4839-9494-FD1CF8FE85F9}" destId="{660B328A-4B70-40C4-B7D3-5E0352FAE3F8}" srcOrd="9" destOrd="0" presId="urn:microsoft.com/office/officeart/2005/8/layout/list1"/>
    <dgm:cxn modelId="{99D7712B-A451-49A8-884D-F46F8A574B34}" type="presParOf" srcId="{5B33F8CE-DEFE-4839-9494-FD1CF8FE85F9}" destId="{0880A6BB-771C-4B8E-BFF1-4C75963BD7E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2DF269-A7D1-43D9-BCFA-98BA897D5E1D}"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433967F4-693A-4486-B397-753735DD6BB1}">
      <dgm:prSet/>
      <dgm:spPr/>
      <dgm:t>
        <a:bodyPr/>
        <a:lstStyle/>
        <a:p>
          <a:r>
            <a:rPr lang="en-US" dirty="0">
              <a:latin typeface="Times New Roman" panose="02020603050405020304" pitchFamily="18" charset="0"/>
              <a:cs typeface="Times New Roman" panose="02020603050405020304" pitchFamily="18" charset="0"/>
            </a:rPr>
            <a:t>YOLO</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object detection</a:t>
          </a:r>
        </a:p>
        <a:p>
          <a:r>
            <a:rPr lang="en-US" dirty="0">
              <a:latin typeface="Times New Roman" panose="02020603050405020304" pitchFamily="18" charset="0"/>
              <a:cs typeface="Times New Roman" panose="02020603050405020304" pitchFamily="18" charset="0"/>
            </a:rPr>
            <a:t>input: image, video output: bounding box</a:t>
          </a:r>
        </a:p>
      </dgm:t>
    </dgm:pt>
    <dgm:pt modelId="{8B2CBA53-CC7C-4BA0-83D1-B9FE405EC93F}" type="parTrans" cxnId="{8F5387F8-71C7-4DD6-B8E0-403C0B388283}">
      <dgm:prSet/>
      <dgm:spPr/>
      <dgm:t>
        <a:bodyPr/>
        <a:lstStyle/>
        <a:p>
          <a:endParaRPr lang="en-US"/>
        </a:p>
      </dgm:t>
    </dgm:pt>
    <dgm:pt modelId="{32BBAACD-D53A-4F8D-8CA2-A8400EA9CC1D}" type="sibTrans" cxnId="{8F5387F8-71C7-4DD6-B8E0-403C0B388283}">
      <dgm:prSet phldrT="1" phldr="0"/>
      <dgm:spPr/>
      <dgm:t>
        <a:bodyPr/>
        <a:lstStyle/>
        <a:p>
          <a:r>
            <a:rPr lang="en-US"/>
            <a:t>1</a:t>
          </a:r>
        </a:p>
      </dgm:t>
    </dgm:pt>
    <dgm:pt modelId="{0FD32D86-2AE4-4ABC-B3F4-E24B599AD94F}">
      <dgm:prSet/>
      <dgm:spPr/>
      <dgm:t>
        <a:bodyPr/>
        <a:lstStyle/>
        <a:p>
          <a:r>
            <a:rPr lang="en-US" dirty="0">
              <a:latin typeface="Times New Roman" panose="02020603050405020304" pitchFamily="18" charset="0"/>
              <a:cs typeface="Times New Roman" panose="02020603050405020304" pitchFamily="18" charset="0"/>
            </a:rPr>
            <a:t>Stable Diffusion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image generation</a:t>
          </a:r>
        </a:p>
        <a:p>
          <a:r>
            <a:rPr lang="en-US" dirty="0">
              <a:latin typeface="Times New Roman" panose="02020603050405020304" pitchFamily="18" charset="0"/>
              <a:cs typeface="Times New Roman" panose="02020603050405020304" pitchFamily="18" charset="0"/>
            </a:rPr>
            <a:t>input: text output: image</a:t>
          </a:r>
        </a:p>
      </dgm:t>
    </dgm:pt>
    <dgm:pt modelId="{7B463F58-A72B-4F74-A73F-8BA4DCA6E90E}" type="parTrans" cxnId="{A386AD9F-41EF-4DE2-BD68-1165673AEAE6}">
      <dgm:prSet/>
      <dgm:spPr/>
      <dgm:t>
        <a:bodyPr/>
        <a:lstStyle/>
        <a:p>
          <a:endParaRPr lang="en-US"/>
        </a:p>
      </dgm:t>
    </dgm:pt>
    <dgm:pt modelId="{CF9612BE-D81D-4F34-97E6-60676DA4829E}" type="sibTrans" cxnId="{A386AD9F-41EF-4DE2-BD68-1165673AEAE6}">
      <dgm:prSet phldrT="2" phldr="0"/>
      <dgm:spPr/>
      <dgm:t>
        <a:bodyPr/>
        <a:lstStyle/>
        <a:p>
          <a:r>
            <a:rPr lang="en-US"/>
            <a:t>2</a:t>
          </a:r>
        </a:p>
      </dgm:t>
    </dgm:pt>
    <dgm:pt modelId="{8215E7E4-CD9A-48B2-85C8-C0E538C0BC1A}">
      <dgm:prSet/>
      <dgm:spPr/>
      <dgm:t>
        <a:bodyPr/>
        <a:lstStyle/>
        <a:p>
          <a:r>
            <a:rPr lang="en-US" dirty="0">
              <a:latin typeface="Times New Roman" panose="02020603050405020304" pitchFamily="18" charset="0"/>
              <a:cs typeface="Times New Roman" panose="02020603050405020304" pitchFamily="18" charset="0"/>
            </a:rPr>
            <a:t>GPT3</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generate text</a:t>
          </a:r>
        </a:p>
        <a:p>
          <a:r>
            <a:rPr lang="en-US" dirty="0">
              <a:latin typeface="Times New Roman" panose="02020603050405020304" pitchFamily="18" charset="0"/>
              <a:cs typeface="Times New Roman" panose="02020603050405020304" pitchFamily="18" charset="0"/>
            </a:rPr>
            <a:t>input: text </a:t>
          </a:r>
        </a:p>
        <a:p>
          <a:r>
            <a:rPr lang="en-US" dirty="0">
              <a:latin typeface="Times New Roman" panose="02020603050405020304" pitchFamily="18" charset="0"/>
              <a:cs typeface="Times New Roman" panose="02020603050405020304" pitchFamily="18" charset="0"/>
            </a:rPr>
            <a:t>output: text</a:t>
          </a:r>
        </a:p>
      </dgm:t>
    </dgm:pt>
    <dgm:pt modelId="{CB919D8A-1ACC-4859-9A62-905F3B7E1A3F}" type="parTrans" cxnId="{A9DD8D3E-09B5-413C-9B0E-EFAA278F8649}">
      <dgm:prSet/>
      <dgm:spPr/>
      <dgm:t>
        <a:bodyPr/>
        <a:lstStyle/>
        <a:p>
          <a:endParaRPr lang="en-US"/>
        </a:p>
      </dgm:t>
    </dgm:pt>
    <dgm:pt modelId="{8DD53DC8-1FE0-41AF-BF84-1D4A4EC137C0}" type="sibTrans" cxnId="{A9DD8D3E-09B5-413C-9B0E-EFAA278F8649}">
      <dgm:prSet phldrT="3" phldr="0"/>
      <dgm:spPr/>
      <dgm:t>
        <a:bodyPr/>
        <a:lstStyle/>
        <a:p>
          <a:r>
            <a:rPr lang="en-US"/>
            <a:t>3</a:t>
          </a:r>
        </a:p>
      </dgm:t>
    </dgm:pt>
    <dgm:pt modelId="{BCA8D83D-702E-412A-967A-0588258A8389}">
      <dgm:prSet/>
      <dgm:spPr/>
      <dgm:t>
        <a:bodyPr/>
        <a:lstStyle/>
        <a:p>
          <a:r>
            <a:rPr lang="en-US" baseline="0" dirty="0">
              <a:latin typeface="Times New Roman" panose="02020603050405020304" pitchFamily="18" charset="0"/>
              <a:cs typeface="Times New Roman" panose="02020603050405020304" pitchFamily="18" charset="0"/>
            </a:rPr>
            <a:t>Whisper</a:t>
          </a:r>
        </a:p>
        <a:p>
          <a:endParaRPr lang="en-US" baseline="0" dirty="0">
            <a:latin typeface="Times New Roman" panose="02020603050405020304" pitchFamily="18" charset="0"/>
            <a:cs typeface="Times New Roman" panose="02020603050405020304" pitchFamily="18" charset="0"/>
          </a:endParaRPr>
        </a:p>
        <a:p>
          <a:r>
            <a:rPr lang="en-US" baseline="0" dirty="0">
              <a:latin typeface="Times New Roman" panose="02020603050405020304" pitchFamily="18" charset="0"/>
              <a:cs typeface="Times New Roman" panose="02020603050405020304" pitchFamily="18" charset="0"/>
            </a:rPr>
            <a:t>transcribe</a:t>
          </a:r>
        </a:p>
        <a:p>
          <a:r>
            <a:rPr lang="en-US" baseline="0" dirty="0">
              <a:latin typeface="Times New Roman" panose="02020603050405020304" pitchFamily="18" charset="0"/>
              <a:cs typeface="Times New Roman" panose="02020603050405020304" pitchFamily="18" charset="0"/>
            </a:rPr>
            <a:t>input: audio</a:t>
          </a:r>
        </a:p>
        <a:p>
          <a:r>
            <a:rPr lang="en-US" baseline="0" dirty="0">
              <a:latin typeface="Times New Roman" panose="02020603050405020304" pitchFamily="18" charset="0"/>
              <a:cs typeface="Times New Roman" panose="02020603050405020304" pitchFamily="18" charset="0"/>
            </a:rPr>
            <a:t>output: text</a:t>
          </a:r>
        </a:p>
      </dgm:t>
    </dgm:pt>
    <dgm:pt modelId="{CE651C6D-5B2B-4719-A84F-E6B84D921225}" type="parTrans" cxnId="{E50B52BE-E4F8-42E7-AA0D-205308A7B6CF}">
      <dgm:prSet/>
      <dgm:spPr/>
      <dgm:t>
        <a:bodyPr/>
        <a:lstStyle/>
        <a:p>
          <a:endParaRPr lang="en-US"/>
        </a:p>
      </dgm:t>
    </dgm:pt>
    <dgm:pt modelId="{D83D73F9-8D9B-4F61-83E8-13E877B9E4C0}" type="sibTrans" cxnId="{E50B52BE-E4F8-42E7-AA0D-205308A7B6CF}">
      <dgm:prSet phldrT="4" phldr="0"/>
      <dgm:spPr/>
      <dgm:t>
        <a:bodyPr/>
        <a:lstStyle/>
        <a:p>
          <a:r>
            <a:rPr lang="en-US"/>
            <a:t>4</a:t>
          </a:r>
        </a:p>
      </dgm:t>
    </dgm:pt>
    <dgm:pt modelId="{8CE95AA9-667F-41FB-854D-53797F78C3C6}" type="pres">
      <dgm:prSet presAssocID="{8D2DF269-A7D1-43D9-BCFA-98BA897D5E1D}" presName="Name0" presStyleCnt="0">
        <dgm:presLayoutVars>
          <dgm:animLvl val="lvl"/>
          <dgm:resizeHandles val="exact"/>
        </dgm:presLayoutVars>
      </dgm:prSet>
      <dgm:spPr/>
    </dgm:pt>
    <dgm:pt modelId="{8716DF27-4EB0-480D-91E0-708CE8879436}" type="pres">
      <dgm:prSet presAssocID="{433967F4-693A-4486-B397-753735DD6BB1}" presName="compositeNode" presStyleCnt="0">
        <dgm:presLayoutVars>
          <dgm:bulletEnabled val="1"/>
        </dgm:presLayoutVars>
      </dgm:prSet>
      <dgm:spPr/>
    </dgm:pt>
    <dgm:pt modelId="{4AF698AE-9F25-40C3-9535-6B5A624929BB}" type="pres">
      <dgm:prSet presAssocID="{433967F4-693A-4486-B397-753735DD6BB1}" presName="bgRect" presStyleLbl="bgAccFollowNode1" presStyleIdx="0" presStyleCnt="4"/>
      <dgm:spPr/>
    </dgm:pt>
    <dgm:pt modelId="{ED3CA426-2EA2-458E-8405-5F0C3C18717D}" type="pres">
      <dgm:prSet presAssocID="{32BBAACD-D53A-4F8D-8CA2-A8400EA9CC1D}" presName="sibTransNodeCircle" presStyleLbl="alignNode1" presStyleIdx="0" presStyleCnt="8" custLinFactNeighborX="-1146" custLinFactNeighborY="2765">
        <dgm:presLayoutVars>
          <dgm:chMax val="0"/>
          <dgm:bulletEnabled/>
        </dgm:presLayoutVars>
      </dgm:prSet>
      <dgm:spPr/>
    </dgm:pt>
    <dgm:pt modelId="{F9141A3D-10A0-4F10-8730-0188C067A0C9}" type="pres">
      <dgm:prSet presAssocID="{433967F4-693A-4486-B397-753735DD6BB1}" presName="bottomLine" presStyleLbl="alignNode1" presStyleIdx="1" presStyleCnt="8">
        <dgm:presLayoutVars/>
      </dgm:prSet>
      <dgm:spPr/>
    </dgm:pt>
    <dgm:pt modelId="{FD14207B-7D84-4663-B8C6-EC0304243FA7}" type="pres">
      <dgm:prSet presAssocID="{433967F4-693A-4486-B397-753735DD6BB1}" presName="nodeText" presStyleLbl="bgAccFollowNode1" presStyleIdx="0" presStyleCnt="4">
        <dgm:presLayoutVars>
          <dgm:bulletEnabled val="1"/>
        </dgm:presLayoutVars>
      </dgm:prSet>
      <dgm:spPr/>
    </dgm:pt>
    <dgm:pt modelId="{F1382133-948A-4041-8D65-A8362BDCCCF8}" type="pres">
      <dgm:prSet presAssocID="{32BBAACD-D53A-4F8D-8CA2-A8400EA9CC1D}" presName="sibTrans" presStyleCnt="0"/>
      <dgm:spPr/>
    </dgm:pt>
    <dgm:pt modelId="{70465B69-CD3C-4D78-9D17-5E35065C2676}" type="pres">
      <dgm:prSet presAssocID="{0FD32D86-2AE4-4ABC-B3F4-E24B599AD94F}" presName="compositeNode" presStyleCnt="0">
        <dgm:presLayoutVars>
          <dgm:bulletEnabled val="1"/>
        </dgm:presLayoutVars>
      </dgm:prSet>
      <dgm:spPr/>
    </dgm:pt>
    <dgm:pt modelId="{C66FECCE-5807-4E51-8591-4842D2A2BFD8}" type="pres">
      <dgm:prSet presAssocID="{0FD32D86-2AE4-4ABC-B3F4-E24B599AD94F}" presName="bgRect" presStyleLbl="bgAccFollowNode1" presStyleIdx="1" presStyleCnt="4"/>
      <dgm:spPr/>
    </dgm:pt>
    <dgm:pt modelId="{52FDB8D6-B8BB-43D9-8902-2E574F0B4B95}" type="pres">
      <dgm:prSet presAssocID="{CF9612BE-D81D-4F34-97E6-60676DA4829E}" presName="sibTransNodeCircle" presStyleLbl="alignNode1" presStyleIdx="2" presStyleCnt="8">
        <dgm:presLayoutVars>
          <dgm:chMax val="0"/>
          <dgm:bulletEnabled/>
        </dgm:presLayoutVars>
      </dgm:prSet>
      <dgm:spPr/>
    </dgm:pt>
    <dgm:pt modelId="{1FCB84F5-D1FC-4334-8A0F-45013656F1A5}" type="pres">
      <dgm:prSet presAssocID="{0FD32D86-2AE4-4ABC-B3F4-E24B599AD94F}" presName="bottomLine" presStyleLbl="alignNode1" presStyleIdx="3" presStyleCnt="8">
        <dgm:presLayoutVars/>
      </dgm:prSet>
      <dgm:spPr/>
    </dgm:pt>
    <dgm:pt modelId="{9285B87A-BADD-45BE-AB1B-70D231B656EC}" type="pres">
      <dgm:prSet presAssocID="{0FD32D86-2AE4-4ABC-B3F4-E24B599AD94F}" presName="nodeText" presStyleLbl="bgAccFollowNode1" presStyleIdx="1" presStyleCnt="4">
        <dgm:presLayoutVars>
          <dgm:bulletEnabled val="1"/>
        </dgm:presLayoutVars>
      </dgm:prSet>
      <dgm:spPr/>
    </dgm:pt>
    <dgm:pt modelId="{58BD17A8-1086-47CC-AFF3-EE6DB5FDBF32}" type="pres">
      <dgm:prSet presAssocID="{CF9612BE-D81D-4F34-97E6-60676DA4829E}" presName="sibTrans" presStyleCnt="0"/>
      <dgm:spPr/>
    </dgm:pt>
    <dgm:pt modelId="{E499A522-11C9-4265-BAC2-7AD18DF548D7}" type="pres">
      <dgm:prSet presAssocID="{8215E7E4-CD9A-48B2-85C8-C0E538C0BC1A}" presName="compositeNode" presStyleCnt="0">
        <dgm:presLayoutVars>
          <dgm:bulletEnabled val="1"/>
        </dgm:presLayoutVars>
      </dgm:prSet>
      <dgm:spPr/>
    </dgm:pt>
    <dgm:pt modelId="{95B22FCD-3497-4297-8902-2FAFEB910600}" type="pres">
      <dgm:prSet presAssocID="{8215E7E4-CD9A-48B2-85C8-C0E538C0BC1A}" presName="bgRect" presStyleLbl="bgAccFollowNode1" presStyleIdx="2" presStyleCnt="4"/>
      <dgm:spPr/>
    </dgm:pt>
    <dgm:pt modelId="{4C009354-84A0-476E-98D1-42D0D467D228}" type="pres">
      <dgm:prSet presAssocID="{8DD53DC8-1FE0-41AF-BF84-1D4A4EC137C0}" presName="sibTransNodeCircle" presStyleLbl="alignNode1" presStyleIdx="4" presStyleCnt="8">
        <dgm:presLayoutVars>
          <dgm:chMax val="0"/>
          <dgm:bulletEnabled/>
        </dgm:presLayoutVars>
      </dgm:prSet>
      <dgm:spPr/>
    </dgm:pt>
    <dgm:pt modelId="{41FBE555-168C-4FC8-9CA9-69A2D7134313}" type="pres">
      <dgm:prSet presAssocID="{8215E7E4-CD9A-48B2-85C8-C0E538C0BC1A}" presName="bottomLine" presStyleLbl="alignNode1" presStyleIdx="5" presStyleCnt="8">
        <dgm:presLayoutVars/>
      </dgm:prSet>
      <dgm:spPr/>
    </dgm:pt>
    <dgm:pt modelId="{F4A43D86-0B0C-46B8-82C4-D2705F4660DF}" type="pres">
      <dgm:prSet presAssocID="{8215E7E4-CD9A-48B2-85C8-C0E538C0BC1A}" presName="nodeText" presStyleLbl="bgAccFollowNode1" presStyleIdx="2" presStyleCnt="4">
        <dgm:presLayoutVars>
          <dgm:bulletEnabled val="1"/>
        </dgm:presLayoutVars>
      </dgm:prSet>
      <dgm:spPr/>
    </dgm:pt>
    <dgm:pt modelId="{45DCA549-F853-446C-9C00-329C0AD76CFF}" type="pres">
      <dgm:prSet presAssocID="{8DD53DC8-1FE0-41AF-BF84-1D4A4EC137C0}" presName="sibTrans" presStyleCnt="0"/>
      <dgm:spPr/>
    </dgm:pt>
    <dgm:pt modelId="{F9AC489B-4BD8-4CCA-9607-A82D3C906DB2}" type="pres">
      <dgm:prSet presAssocID="{BCA8D83D-702E-412A-967A-0588258A8389}" presName="compositeNode" presStyleCnt="0">
        <dgm:presLayoutVars>
          <dgm:bulletEnabled val="1"/>
        </dgm:presLayoutVars>
      </dgm:prSet>
      <dgm:spPr/>
    </dgm:pt>
    <dgm:pt modelId="{93AFEB22-08AF-43FB-A720-6479209A798D}" type="pres">
      <dgm:prSet presAssocID="{BCA8D83D-702E-412A-967A-0588258A8389}" presName="bgRect" presStyleLbl="bgAccFollowNode1" presStyleIdx="3" presStyleCnt="4"/>
      <dgm:spPr/>
    </dgm:pt>
    <dgm:pt modelId="{7098E916-5024-473D-ACAA-BCF312768A6B}" type="pres">
      <dgm:prSet presAssocID="{D83D73F9-8D9B-4F61-83E8-13E877B9E4C0}" presName="sibTransNodeCircle" presStyleLbl="alignNode1" presStyleIdx="6" presStyleCnt="8">
        <dgm:presLayoutVars>
          <dgm:chMax val="0"/>
          <dgm:bulletEnabled/>
        </dgm:presLayoutVars>
      </dgm:prSet>
      <dgm:spPr/>
    </dgm:pt>
    <dgm:pt modelId="{99E138CB-AE1C-4BD0-A5B5-291C6CAC8726}" type="pres">
      <dgm:prSet presAssocID="{BCA8D83D-702E-412A-967A-0588258A8389}" presName="bottomLine" presStyleLbl="alignNode1" presStyleIdx="7" presStyleCnt="8">
        <dgm:presLayoutVars/>
      </dgm:prSet>
      <dgm:spPr/>
    </dgm:pt>
    <dgm:pt modelId="{3676ADDB-8F46-4F33-9AFD-230B5743E736}" type="pres">
      <dgm:prSet presAssocID="{BCA8D83D-702E-412A-967A-0588258A8389}" presName="nodeText" presStyleLbl="bgAccFollowNode1" presStyleIdx="3" presStyleCnt="4">
        <dgm:presLayoutVars>
          <dgm:bulletEnabled val="1"/>
        </dgm:presLayoutVars>
      </dgm:prSet>
      <dgm:spPr/>
    </dgm:pt>
  </dgm:ptLst>
  <dgm:cxnLst>
    <dgm:cxn modelId="{6146C903-08AF-4B38-A443-BEF1929BA4BB}" type="presOf" srcId="{32BBAACD-D53A-4F8D-8CA2-A8400EA9CC1D}" destId="{ED3CA426-2EA2-458E-8405-5F0C3C18717D}" srcOrd="0" destOrd="0" presId="urn:microsoft.com/office/officeart/2016/7/layout/BasicLinearProcessNumbered"/>
    <dgm:cxn modelId="{133B520E-3049-4038-95BB-640E0D7BCFC4}" type="presOf" srcId="{D83D73F9-8D9B-4F61-83E8-13E877B9E4C0}" destId="{7098E916-5024-473D-ACAA-BCF312768A6B}" srcOrd="0" destOrd="0" presId="urn:microsoft.com/office/officeart/2016/7/layout/BasicLinearProcessNumbered"/>
    <dgm:cxn modelId="{02937A31-0755-47FB-A077-CE5B7F890493}" type="presOf" srcId="{8215E7E4-CD9A-48B2-85C8-C0E538C0BC1A}" destId="{95B22FCD-3497-4297-8902-2FAFEB910600}" srcOrd="0" destOrd="0" presId="urn:microsoft.com/office/officeart/2016/7/layout/BasicLinearProcessNumbered"/>
    <dgm:cxn modelId="{64573C34-9091-4263-8CE9-02990441D82F}" type="presOf" srcId="{0FD32D86-2AE4-4ABC-B3F4-E24B599AD94F}" destId="{C66FECCE-5807-4E51-8591-4842D2A2BFD8}" srcOrd="0" destOrd="0" presId="urn:microsoft.com/office/officeart/2016/7/layout/BasicLinearProcessNumbered"/>
    <dgm:cxn modelId="{832CBC3A-6105-4AB2-B2F5-49DD14E7EFFE}" type="presOf" srcId="{BCA8D83D-702E-412A-967A-0588258A8389}" destId="{3676ADDB-8F46-4F33-9AFD-230B5743E736}" srcOrd="1" destOrd="0" presId="urn:microsoft.com/office/officeart/2016/7/layout/BasicLinearProcessNumbered"/>
    <dgm:cxn modelId="{A9DD8D3E-09B5-413C-9B0E-EFAA278F8649}" srcId="{8D2DF269-A7D1-43D9-BCFA-98BA897D5E1D}" destId="{8215E7E4-CD9A-48B2-85C8-C0E538C0BC1A}" srcOrd="2" destOrd="0" parTransId="{CB919D8A-1ACC-4859-9A62-905F3B7E1A3F}" sibTransId="{8DD53DC8-1FE0-41AF-BF84-1D4A4EC137C0}"/>
    <dgm:cxn modelId="{44A04844-998E-4A9A-9D63-D202A6067763}" type="presOf" srcId="{8D2DF269-A7D1-43D9-BCFA-98BA897D5E1D}" destId="{8CE95AA9-667F-41FB-854D-53797F78C3C6}" srcOrd="0" destOrd="0" presId="urn:microsoft.com/office/officeart/2016/7/layout/BasicLinearProcessNumbered"/>
    <dgm:cxn modelId="{821F4054-D883-44E2-8FC6-7662B64F3720}" type="presOf" srcId="{433967F4-693A-4486-B397-753735DD6BB1}" destId="{4AF698AE-9F25-40C3-9535-6B5A624929BB}" srcOrd="0" destOrd="0" presId="urn:microsoft.com/office/officeart/2016/7/layout/BasicLinearProcessNumbered"/>
    <dgm:cxn modelId="{5D791578-5D63-426B-877A-33212305C29C}" type="presOf" srcId="{433967F4-693A-4486-B397-753735DD6BB1}" destId="{FD14207B-7D84-4663-B8C6-EC0304243FA7}" srcOrd="1" destOrd="0" presId="urn:microsoft.com/office/officeart/2016/7/layout/BasicLinearProcessNumbered"/>
    <dgm:cxn modelId="{06A6A19D-EEF4-45D7-9C98-AF2EC9D977F7}" type="presOf" srcId="{0FD32D86-2AE4-4ABC-B3F4-E24B599AD94F}" destId="{9285B87A-BADD-45BE-AB1B-70D231B656EC}" srcOrd="1" destOrd="0" presId="urn:microsoft.com/office/officeart/2016/7/layout/BasicLinearProcessNumbered"/>
    <dgm:cxn modelId="{A386AD9F-41EF-4DE2-BD68-1165673AEAE6}" srcId="{8D2DF269-A7D1-43D9-BCFA-98BA897D5E1D}" destId="{0FD32D86-2AE4-4ABC-B3F4-E24B599AD94F}" srcOrd="1" destOrd="0" parTransId="{7B463F58-A72B-4F74-A73F-8BA4DCA6E90E}" sibTransId="{CF9612BE-D81D-4F34-97E6-60676DA4829E}"/>
    <dgm:cxn modelId="{C789DEA7-CD7C-4388-B675-2A0AAAE81D95}" type="presOf" srcId="{8215E7E4-CD9A-48B2-85C8-C0E538C0BC1A}" destId="{F4A43D86-0B0C-46B8-82C4-D2705F4660DF}" srcOrd="1" destOrd="0" presId="urn:microsoft.com/office/officeart/2016/7/layout/BasicLinearProcessNumbered"/>
    <dgm:cxn modelId="{90826AAF-AB80-48AF-896D-80D5CE0F20EC}" type="presOf" srcId="{CF9612BE-D81D-4F34-97E6-60676DA4829E}" destId="{52FDB8D6-B8BB-43D9-8902-2E574F0B4B95}" srcOrd="0" destOrd="0" presId="urn:microsoft.com/office/officeart/2016/7/layout/BasicLinearProcessNumbered"/>
    <dgm:cxn modelId="{E50B52BE-E4F8-42E7-AA0D-205308A7B6CF}" srcId="{8D2DF269-A7D1-43D9-BCFA-98BA897D5E1D}" destId="{BCA8D83D-702E-412A-967A-0588258A8389}" srcOrd="3" destOrd="0" parTransId="{CE651C6D-5B2B-4719-A84F-E6B84D921225}" sibTransId="{D83D73F9-8D9B-4F61-83E8-13E877B9E4C0}"/>
    <dgm:cxn modelId="{624851CF-04D7-445C-849D-EFCEA28944AA}" type="presOf" srcId="{8DD53DC8-1FE0-41AF-BF84-1D4A4EC137C0}" destId="{4C009354-84A0-476E-98D1-42D0D467D228}" srcOrd="0" destOrd="0" presId="urn:microsoft.com/office/officeart/2016/7/layout/BasicLinearProcessNumbered"/>
    <dgm:cxn modelId="{42193EF6-69FD-4A9B-BAEF-E69EDB91B464}" type="presOf" srcId="{BCA8D83D-702E-412A-967A-0588258A8389}" destId="{93AFEB22-08AF-43FB-A720-6479209A798D}" srcOrd="0" destOrd="0" presId="urn:microsoft.com/office/officeart/2016/7/layout/BasicLinearProcessNumbered"/>
    <dgm:cxn modelId="{8F5387F8-71C7-4DD6-B8E0-403C0B388283}" srcId="{8D2DF269-A7D1-43D9-BCFA-98BA897D5E1D}" destId="{433967F4-693A-4486-B397-753735DD6BB1}" srcOrd="0" destOrd="0" parTransId="{8B2CBA53-CC7C-4BA0-83D1-B9FE405EC93F}" sibTransId="{32BBAACD-D53A-4F8D-8CA2-A8400EA9CC1D}"/>
    <dgm:cxn modelId="{4CAC8D70-8EA7-4354-8FF1-E64E6DEABE02}" type="presParOf" srcId="{8CE95AA9-667F-41FB-854D-53797F78C3C6}" destId="{8716DF27-4EB0-480D-91E0-708CE8879436}" srcOrd="0" destOrd="0" presId="urn:microsoft.com/office/officeart/2016/7/layout/BasicLinearProcessNumbered"/>
    <dgm:cxn modelId="{B2B33067-C17B-4F87-A2D9-23C8CB6B5210}" type="presParOf" srcId="{8716DF27-4EB0-480D-91E0-708CE8879436}" destId="{4AF698AE-9F25-40C3-9535-6B5A624929BB}" srcOrd="0" destOrd="0" presId="urn:microsoft.com/office/officeart/2016/7/layout/BasicLinearProcessNumbered"/>
    <dgm:cxn modelId="{D4CFFA81-35A2-4B62-909D-9653CD574153}" type="presParOf" srcId="{8716DF27-4EB0-480D-91E0-708CE8879436}" destId="{ED3CA426-2EA2-458E-8405-5F0C3C18717D}" srcOrd="1" destOrd="0" presId="urn:microsoft.com/office/officeart/2016/7/layout/BasicLinearProcessNumbered"/>
    <dgm:cxn modelId="{4833EEBB-F5AC-4B98-B321-4843C477FF48}" type="presParOf" srcId="{8716DF27-4EB0-480D-91E0-708CE8879436}" destId="{F9141A3D-10A0-4F10-8730-0188C067A0C9}" srcOrd="2" destOrd="0" presId="urn:microsoft.com/office/officeart/2016/7/layout/BasicLinearProcessNumbered"/>
    <dgm:cxn modelId="{12AC48E3-CC1A-4C19-8DB2-D433CE62ADF3}" type="presParOf" srcId="{8716DF27-4EB0-480D-91E0-708CE8879436}" destId="{FD14207B-7D84-4663-B8C6-EC0304243FA7}" srcOrd="3" destOrd="0" presId="urn:microsoft.com/office/officeart/2016/7/layout/BasicLinearProcessNumbered"/>
    <dgm:cxn modelId="{58EE9FA1-620C-4EE9-B144-A0039444E401}" type="presParOf" srcId="{8CE95AA9-667F-41FB-854D-53797F78C3C6}" destId="{F1382133-948A-4041-8D65-A8362BDCCCF8}" srcOrd="1" destOrd="0" presId="urn:microsoft.com/office/officeart/2016/7/layout/BasicLinearProcessNumbered"/>
    <dgm:cxn modelId="{58949EED-054B-499A-974B-1FAB9555D066}" type="presParOf" srcId="{8CE95AA9-667F-41FB-854D-53797F78C3C6}" destId="{70465B69-CD3C-4D78-9D17-5E35065C2676}" srcOrd="2" destOrd="0" presId="urn:microsoft.com/office/officeart/2016/7/layout/BasicLinearProcessNumbered"/>
    <dgm:cxn modelId="{F4EFFB74-68C5-4EB4-81CF-52F85FFC0377}" type="presParOf" srcId="{70465B69-CD3C-4D78-9D17-5E35065C2676}" destId="{C66FECCE-5807-4E51-8591-4842D2A2BFD8}" srcOrd="0" destOrd="0" presId="urn:microsoft.com/office/officeart/2016/7/layout/BasicLinearProcessNumbered"/>
    <dgm:cxn modelId="{C47E0DA6-3EA8-4046-8617-47FA9AB4D0BC}" type="presParOf" srcId="{70465B69-CD3C-4D78-9D17-5E35065C2676}" destId="{52FDB8D6-B8BB-43D9-8902-2E574F0B4B95}" srcOrd="1" destOrd="0" presId="urn:microsoft.com/office/officeart/2016/7/layout/BasicLinearProcessNumbered"/>
    <dgm:cxn modelId="{E0621836-8B91-47AF-8E47-5DD84F755C63}" type="presParOf" srcId="{70465B69-CD3C-4D78-9D17-5E35065C2676}" destId="{1FCB84F5-D1FC-4334-8A0F-45013656F1A5}" srcOrd="2" destOrd="0" presId="urn:microsoft.com/office/officeart/2016/7/layout/BasicLinearProcessNumbered"/>
    <dgm:cxn modelId="{0B134FFB-703B-4246-AD1E-F42F2A48AE16}" type="presParOf" srcId="{70465B69-CD3C-4D78-9D17-5E35065C2676}" destId="{9285B87A-BADD-45BE-AB1B-70D231B656EC}" srcOrd="3" destOrd="0" presId="urn:microsoft.com/office/officeart/2016/7/layout/BasicLinearProcessNumbered"/>
    <dgm:cxn modelId="{467DECB5-0796-4600-8E16-E3DB5432AF89}" type="presParOf" srcId="{8CE95AA9-667F-41FB-854D-53797F78C3C6}" destId="{58BD17A8-1086-47CC-AFF3-EE6DB5FDBF32}" srcOrd="3" destOrd="0" presId="urn:microsoft.com/office/officeart/2016/7/layout/BasicLinearProcessNumbered"/>
    <dgm:cxn modelId="{B547875D-2CD0-4948-B516-F6AE7903351F}" type="presParOf" srcId="{8CE95AA9-667F-41FB-854D-53797F78C3C6}" destId="{E499A522-11C9-4265-BAC2-7AD18DF548D7}" srcOrd="4" destOrd="0" presId="urn:microsoft.com/office/officeart/2016/7/layout/BasicLinearProcessNumbered"/>
    <dgm:cxn modelId="{7E6C744D-1E07-4E6A-95DE-F77EDF5595F2}" type="presParOf" srcId="{E499A522-11C9-4265-BAC2-7AD18DF548D7}" destId="{95B22FCD-3497-4297-8902-2FAFEB910600}" srcOrd="0" destOrd="0" presId="urn:microsoft.com/office/officeart/2016/7/layout/BasicLinearProcessNumbered"/>
    <dgm:cxn modelId="{0D591870-0165-497E-91D8-EEFC255BB912}" type="presParOf" srcId="{E499A522-11C9-4265-BAC2-7AD18DF548D7}" destId="{4C009354-84A0-476E-98D1-42D0D467D228}" srcOrd="1" destOrd="0" presId="urn:microsoft.com/office/officeart/2016/7/layout/BasicLinearProcessNumbered"/>
    <dgm:cxn modelId="{C06B9161-9A56-4BE2-8CA5-6C1CD5A9A708}" type="presParOf" srcId="{E499A522-11C9-4265-BAC2-7AD18DF548D7}" destId="{41FBE555-168C-4FC8-9CA9-69A2D7134313}" srcOrd="2" destOrd="0" presId="urn:microsoft.com/office/officeart/2016/7/layout/BasicLinearProcessNumbered"/>
    <dgm:cxn modelId="{5C4AFB6A-506D-4D22-81F0-954E2AE2693A}" type="presParOf" srcId="{E499A522-11C9-4265-BAC2-7AD18DF548D7}" destId="{F4A43D86-0B0C-46B8-82C4-D2705F4660DF}" srcOrd="3" destOrd="0" presId="urn:microsoft.com/office/officeart/2016/7/layout/BasicLinearProcessNumbered"/>
    <dgm:cxn modelId="{40207C30-8C41-4112-A099-A5E172207A0C}" type="presParOf" srcId="{8CE95AA9-667F-41FB-854D-53797F78C3C6}" destId="{45DCA549-F853-446C-9C00-329C0AD76CFF}" srcOrd="5" destOrd="0" presId="urn:microsoft.com/office/officeart/2016/7/layout/BasicLinearProcessNumbered"/>
    <dgm:cxn modelId="{77A4BE61-442C-4108-A9F0-54A37688D6C3}" type="presParOf" srcId="{8CE95AA9-667F-41FB-854D-53797F78C3C6}" destId="{F9AC489B-4BD8-4CCA-9607-A82D3C906DB2}" srcOrd="6" destOrd="0" presId="urn:microsoft.com/office/officeart/2016/7/layout/BasicLinearProcessNumbered"/>
    <dgm:cxn modelId="{82C70FA3-A195-4A94-9004-E244B8FB2714}" type="presParOf" srcId="{F9AC489B-4BD8-4CCA-9607-A82D3C906DB2}" destId="{93AFEB22-08AF-43FB-A720-6479209A798D}" srcOrd="0" destOrd="0" presId="urn:microsoft.com/office/officeart/2016/7/layout/BasicLinearProcessNumbered"/>
    <dgm:cxn modelId="{13CF6112-F7D0-494A-A117-D791F2915EE1}" type="presParOf" srcId="{F9AC489B-4BD8-4CCA-9607-A82D3C906DB2}" destId="{7098E916-5024-473D-ACAA-BCF312768A6B}" srcOrd="1" destOrd="0" presId="urn:microsoft.com/office/officeart/2016/7/layout/BasicLinearProcessNumbered"/>
    <dgm:cxn modelId="{E4AD4A35-1D37-4BF7-9A91-CBAFADE4414E}" type="presParOf" srcId="{F9AC489B-4BD8-4CCA-9607-A82D3C906DB2}" destId="{99E138CB-AE1C-4BD0-A5B5-291C6CAC8726}" srcOrd="2" destOrd="0" presId="urn:microsoft.com/office/officeart/2016/7/layout/BasicLinearProcessNumbered"/>
    <dgm:cxn modelId="{630EA733-C6A1-4F5C-B30B-C6042C24EB7F}" type="presParOf" srcId="{F9AC489B-4BD8-4CCA-9607-A82D3C906DB2}" destId="{3676ADDB-8F46-4F33-9AFD-230B5743E73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7ED53-3071-489B-B7B2-EECD69D1FF9F}">
      <dsp:nvSpPr>
        <dsp:cNvPr id="0" name=""/>
        <dsp:cNvSpPr/>
      </dsp:nvSpPr>
      <dsp:spPr>
        <a:xfrm>
          <a:off x="0" y="911933"/>
          <a:ext cx="6263640"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9ADFD2-204B-42CE-89FF-9A568A2ABD90}">
      <dsp:nvSpPr>
        <dsp:cNvPr id="0" name=""/>
        <dsp:cNvSpPr/>
      </dsp:nvSpPr>
      <dsp:spPr>
        <a:xfrm>
          <a:off x="313182" y="587213"/>
          <a:ext cx="4384548"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dirty="0"/>
            <a:t>How do </a:t>
          </a:r>
          <a:r>
            <a:rPr lang="en-US" sz="2200" strike="sngStrike" kern="1200" dirty="0"/>
            <a:t>machines</a:t>
          </a:r>
          <a:r>
            <a:rPr lang="en-US" sz="2200" kern="1200" dirty="0"/>
            <a:t> algorithm learn?</a:t>
          </a:r>
        </a:p>
      </dsp:txBody>
      <dsp:txXfrm>
        <a:off x="344885" y="618916"/>
        <a:ext cx="4321142" cy="586034"/>
      </dsp:txXfrm>
    </dsp:sp>
    <dsp:sp modelId="{E0994D50-8C9E-4B20-A9DD-2C56A8A8325C}">
      <dsp:nvSpPr>
        <dsp:cNvPr id="0" name=""/>
        <dsp:cNvSpPr/>
      </dsp:nvSpPr>
      <dsp:spPr>
        <a:xfrm>
          <a:off x="0" y="1909853"/>
          <a:ext cx="6263640" cy="554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AAC2F4-29F5-43B4-8CF2-49ED399A2938}">
      <dsp:nvSpPr>
        <dsp:cNvPr id="0" name=""/>
        <dsp:cNvSpPr/>
      </dsp:nvSpPr>
      <dsp:spPr>
        <a:xfrm>
          <a:off x="313182" y="1585133"/>
          <a:ext cx="4384548" cy="6494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Transfer Learning</a:t>
          </a:r>
        </a:p>
      </dsp:txBody>
      <dsp:txXfrm>
        <a:off x="344885" y="1616836"/>
        <a:ext cx="4321142" cy="586034"/>
      </dsp:txXfrm>
    </dsp:sp>
    <dsp:sp modelId="{0880A6BB-771C-4B8E-BFF1-4C75963BD7E2}">
      <dsp:nvSpPr>
        <dsp:cNvPr id="0" name=""/>
        <dsp:cNvSpPr/>
      </dsp:nvSpPr>
      <dsp:spPr>
        <a:xfrm>
          <a:off x="0" y="2907773"/>
          <a:ext cx="6263640" cy="20097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YOLO</a:t>
          </a:r>
        </a:p>
        <a:p>
          <a:pPr marL="228600" lvl="1" indent="-228600" algn="l" defTabSz="977900">
            <a:lnSpc>
              <a:spcPct val="90000"/>
            </a:lnSpc>
            <a:spcBef>
              <a:spcPct val="0"/>
            </a:spcBef>
            <a:spcAft>
              <a:spcPct val="15000"/>
            </a:spcAft>
            <a:buChar char="•"/>
          </a:pPr>
          <a:r>
            <a:rPr lang="en-US" sz="2200" kern="1200"/>
            <a:t>Stable Diffusion</a:t>
          </a:r>
        </a:p>
        <a:p>
          <a:pPr marL="228600" lvl="1" indent="-228600" algn="l" defTabSz="977900">
            <a:lnSpc>
              <a:spcPct val="90000"/>
            </a:lnSpc>
            <a:spcBef>
              <a:spcPct val="0"/>
            </a:spcBef>
            <a:spcAft>
              <a:spcPct val="15000"/>
            </a:spcAft>
            <a:buChar char="•"/>
          </a:pPr>
          <a:r>
            <a:rPr lang="en-US" sz="2200" kern="1200"/>
            <a:t>GPT3</a:t>
          </a:r>
        </a:p>
        <a:p>
          <a:pPr marL="228600" lvl="1" indent="-228600" algn="l" defTabSz="977900">
            <a:lnSpc>
              <a:spcPct val="90000"/>
            </a:lnSpc>
            <a:spcBef>
              <a:spcPct val="0"/>
            </a:spcBef>
            <a:spcAft>
              <a:spcPct val="15000"/>
            </a:spcAft>
            <a:buChar char="•"/>
          </a:pPr>
          <a:r>
            <a:rPr lang="en-US" sz="2200" kern="1200"/>
            <a:t>Whisper</a:t>
          </a:r>
        </a:p>
      </dsp:txBody>
      <dsp:txXfrm>
        <a:off x="0" y="2907773"/>
        <a:ext cx="6263640" cy="2009700"/>
      </dsp:txXfrm>
    </dsp:sp>
    <dsp:sp modelId="{70A51B83-7C5B-431F-B732-7233A4B168EF}">
      <dsp:nvSpPr>
        <dsp:cNvPr id="0" name=""/>
        <dsp:cNvSpPr/>
      </dsp:nvSpPr>
      <dsp:spPr>
        <a:xfrm>
          <a:off x="313182" y="2583053"/>
          <a:ext cx="4384548"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Examples</a:t>
          </a:r>
        </a:p>
      </dsp:txBody>
      <dsp:txXfrm>
        <a:off x="344885" y="2614756"/>
        <a:ext cx="4321142"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698AE-9F25-40C3-9535-6B5A624929BB}">
      <dsp:nvSpPr>
        <dsp:cNvPr id="0" name=""/>
        <dsp:cNvSpPr/>
      </dsp:nvSpPr>
      <dsp:spPr>
        <a:xfrm>
          <a:off x="3201" y="842389"/>
          <a:ext cx="2539866" cy="355581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YOLO</a:t>
          </a:r>
        </a:p>
        <a:p>
          <a:pPr marL="0" lvl="0" indent="0" algn="l" defTabSz="755650">
            <a:lnSpc>
              <a:spcPct val="90000"/>
            </a:lnSpc>
            <a:spcBef>
              <a:spcPct val="0"/>
            </a:spcBef>
            <a:spcAft>
              <a:spcPct val="35000"/>
            </a:spcAft>
            <a:buNone/>
          </a:pPr>
          <a:endParaRPr lang="en-US" sz="1700" kern="1200" dirty="0">
            <a:latin typeface="Times New Roman" panose="02020603050405020304" pitchFamily="18" charset="0"/>
            <a:cs typeface="Times New Roman" panose="02020603050405020304" pitchFamily="18" charset="0"/>
          </a:endParaRPr>
        </a:p>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object detection</a:t>
          </a:r>
        </a:p>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input: image, video output: bounding box</a:t>
          </a:r>
        </a:p>
      </dsp:txBody>
      <dsp:txXfrm>
        <a:off x="3201" y="2193598"/>
        <a:ext cx="2539866" cy="2133487"/>
      </dsp:txXfrm>
    </dsp:sp>
    <dsp:sp modelId="{ED3CA426-2EA2-458E-8405-5F0C3C18717D}">
      <dsp:nvSpPr>
        <dsp:cNvPr id="0" name=""/>
        <dsp:cNvSpPr/>
      </dsp:nvSpPr>
      <dsp:spPr>
        <a:xfrm>
          <a:off x="727537" y="1227466"/>
          <a:ext cx="1066743" cy="106674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83758" y="1383687"/>
        <a:ext cx="754301" cy="754301"/>
      </dsp:txXfrm>
    </dsp:sp>
    <dsp:sp modelId="{F9141A3D-10A0-4F10-8730-0188C067A0C9}">
      <dsp:nvSpPr>
        <dsp:cNvPr id="0" name=""/>
        <dsp:cNvSpPr/>
      </dsp:nvSpPr>
      <dsp:spPr>
        <a:xfrm>
          <a:off x="3201" y="4398131"/>
          <a:ext cx="2539866"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6FECCE-5807-4E51-8591-4842D2A2BFD8}">
      <dsp:nvSpPr>
        <dsp:cNvPr id="0" name=""/>
        <dsp:cNvSpPr/>
      </dsp:nvSpPr>
      <dsp:spPr>
        <a:xfrm>
          <a:off x="2797054" y="842389"/>
          <a:ext cx="2539866" cy="355581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Stable Diffusion</a:t>
          </a:r>
        </a:p>
        <a:p>
          <a:pPr marL="0" lvl="0" indent="0" algn="l" defTabSz="755650">
            <a:lnSpc>
              <a:spcPct val="90000"/>
            </a:lnSpc>
            <a:spcBef>
              <a:spcPct val="0"/>
            </a:spcBef>
            <a:spcAft>
              <a:spcPct val="35000"/>
            </a:spcAft>
            <a:buNone/>
          </a:pPr>
          <a:endParaRPr lang="en-US" sz="1700" kern="1200" dirty="0">
            <a:latin typeface="Times New Roman" panose="02020603050405020304" pitchFamily="18" charset="0"/>
            <a:cs typeface="Times New Roman" panose="02020603050405020304" pitchFamily="18" charset="0"/>
          </a:endParaRPr>
        </a:p>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image generation</a:t>
          </a:r>
        </a:p>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input: text output: image</a:t>
          </a:r>
        </a:p>
      </dsp:txBody>
      <dsp:txXfrm>
        <a:off x="2797054" y="2193598"/>
        <a:ext cx="2539866" cy="2133487"/>
      </dsp:txXfrm>
    </dsp:sp>
    <dsp:sp modelId="{52FDB8D6-B8BB-43D9-8902-2E574F0B4B95}">
      <dsp:nvSpPr>
        <dsp:cNvPr id="0" name=""/>
        <dsp:cNvSpPr/>
      </dsp:nvSpPr>
      <dsp:spPr>
        <a:xfrm>
          <a:off x="3533615" y="1197971"/>
          <a:ext cx="1066743" cy="1066743"/>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89836" y="1354192"/>
        <a:ext cx="754301" cy="754301"/>
      </dsp:txXfrm>
    </dsp:sp>
    <dsp:sp modelId="{1FCB84F5-D1FC-4334-8A0F-45013656F1A5}">
      <dsp:nvSpPr>
        <dsp:cNvPr id="0" name=""/>
        <dsp:cNvSpPr/>
      </dsp:nvSpPr>
      <dsp:spPr>
        <a:xfrm>
          <a:off x="2797054" y="4398131"/>
          <a:ext cx="2539866"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22FCD-3497-4297-8902-2FAFEB910600}">
      <dsp:nvSpPr>
        <dsp:cNvPr id="0" name=""/>
        <dsp:cNvSpPr/>
      </dsp:nvSpPr>
      <dsp:spPr>
        <a:xfrm>
          <a:off x="5590907" y="842389"/>
          <a:ext cx="2539866" cy="355581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GPT3</a:t>
          </a:r>
        </a:p>
        <a:p>
          <a:pPr marL="0" lvl="0" indent="0" algn="l" defTabSz="755650">
            <a:lnSpc>
              <a:spcPct val="90000"/>
            </a:lnSpc>
            <a:spcBef>
              <a:spcPct val="0"/>
            </a:spcBef>
            <a:spcAft>
              <a:spcPct val="35000"/>
            </a:spcAft>
            <a:buNone/>
          </a:pPr>
          <a:endParaRPr lang="en-US" sz="1700" kern="1200" dirty="0">
            <a:latin typeface="Times New Roman" panose="02020603050405020304" pitchFamily="18" charset="0"/>
            <a:cs typeface="Times New Roman" panose="02020603050405020304" pitchFamily="18" charset="0"/>
          </a:endParaRPr>
        </a:p>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generate text</a:t>
          </a:r>
        </a:p>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input: text </a:t>
          </a:r>
        </a:p>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output: text</a:t>
          </a:r>
        </a:p>
      </dsp:txBody>
      <dsp:txXfrm>
        <a:off x="5590907" y="2193598"/>
        <a:ext cx="2539866" cy="2133487"/>
      </dsp:txXfrm>
    </dsp:sp>
    <dsp:sp modelId="{4C009354-84A0-476E-98D1-42D0D467D228}">
      <dsp:nvSpPr>
        <dsp:cNvPr id="0" name=""/>
        <dsp:cNvSpPr/>
      </dsp:nvSpPr>
      <dsp:spPr>
        <a:xfrm>
          <a:off x="6327469" y="1197971"/>
          <a:ext cx="1066743" cy="106674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83690" y="1354192"/>
        <a:ext cx="754301" cy="754301"/>
      </dsp:txXfrm>
    </dsp:sp>
    <dsp:sp modelId="{41FBE555-168C-4FC8-9CA9-69A2D7134313}">
      <dsp:nvSpPr>
        <dsp:cNvPr id="0" name=""/>
        <dsp:cNvSpPr/>
      </dsp:nvSpPr>
      <dsp:spPr>
        <a:xfrm>
          <a:off x="5590907" y="4398131"/>
          <a:ext cx="2539866"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AFEB22-08AF-43FB-A720-6479209A798D}">
      <dsp:nvSpPr>
        <dsp:cNvPr id="0" name=""/>
        <dsp:cNvSpPr/>
      </dsp:nvSpPr>
      <dsp:spPr>
        <a:xfrm>
          <a:off x="8384760" y="842389"/>
          <a:ext cx="2539866" cy="355581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755650">
            <a:lnSpc>
              <a:spcPct val="90000"/>
            </a:lnSpc>
            <a:spcBef>
              <a:spcPct val="0"/>
            </a:spcBef>
            <a:spcAft>
              <a:spcPct val="35000"/>
            </a:spcAft>
            <a:buNone/>
          </a:pPr>
          <a:r>
            <a:rPr lang="en-US" sz="1700" kern="1200" baseline="0" dirty="0">
              <a:latin typeface="Times New Roman" panose="02020603050405020304" pitchFamily="18" charset="0"/>
              <a:cs typeface="Times New Roman" panose="02020603050405020304" pitchFamily="18" charset="0"/>
            </a:rPr>
            <a:t>Whisper</a:t>
          </a:r>
        </a:p>
        <a:p>
          <a:pPr marL="0" lvl="0" indent="0" algn="l" defTabSz="755650">
            <a:lnSpc>
              <a:spcPct val="90000"/>
            </a:lnSpc>
            <a:spcBef>
              <a:spcPct val="0"/>
            </a:spcBef>
            <a:spcAft>
              <a:spcPct val="35000"/>
            </a:spcAft>
            <a:buNone/>
          </a:pPr>
          <a:endParaRPr lang="en-US" sz="1700" kern="1200" baseline="0" dirty="0">
            <a:latin typeface="Times New Roman" panose="02020603050405020304" pitchFamily="18" charset="0"/>
            <a:cs typeface="Times New Roman" panose="02020603050405020304" pitchFamily="18" charset="0"/>
          </a:endParaRPr>
        </a:p>
        <a:p>
          <a:pPr marL="0" lvl="0" indent="0" algn="l" defTabSz="755650">
            <a:lnSpc>
              <a:spcPct val="90000"/>
            </a:lnSpc>
            <a:spcBef>
              <a:spcPct val="0"/>
            </a:spcBef>
            <a:spcAft>
              <a:spcPct val="35000"/>
            </a:spcAft>
            <a:buNone/>
          </a:pPr>
          <a:r>
            <a:rPr lang="en-US" sz="1700" kern="1200" baseline="0" dirty="0">
              <a:latin typeface="Times New Roman" panose="02020603050405020304" pitchFamily="18" charset="0"/>
              <a:cs typeface="Times New Roman" panose="02020603050405020304" pitchFamily="18" charset="0"/>
            </a:rPr>
            <a:t>transcribe</a:t>
          </a:r>
        </a:p>
        <a:p>
          <a:pPr marL="0" lvl="0" indent="0" algn="l" defTabSz="755650">
            <a:lnSpc>
              <a:spcPct val="90000"/>
            </a:lnSpc>
            <a:spcBef>
              <a:spcPct val="0"/>
            </a:spcBef>
            <a:spcAft>
              <a:spcPct val="35000"/>
            </a:spcAft>
            <a:buNone/>
          </a:pPr>
          <a:r>
            <a:rPr lang="en-US" sz="1700" kern="1200" baseline="0" dirty="0">
              <a:latin typeface="Times New Roman" panose="02020603050405020304" pitchFamily="18" charset="0"/>
              <a:cs typeface="Times New Roman" panose="02020603050405020304" pitchFamily="18" charset="0"/>
            </a:rPr>
            <a:t>input: audio</a:t>
          </a:r>
        </a:p>
        <a:p>
          <a:pPr marL="0" lvl="0" indent="0" algn="l" defTabSz="755650">
            <a:lnSpc>
              <a:spcPct val="90000"/>
            </a:lnSpc>
            <a:spcBef>
              <a:spcPct val="0"/>
            </a:spcBef>
            <a:spcAft>
              <a:spcPct val="35000"/>
            </a:spcAft>
            <a:buNone/>
          </a:pPr>
          <a:r>
            <a:rPr lang="en-US" sz="1700" kern="1200" baseline="0" dirty="0">
              <a:latin typeface="Times New Roman" panose="02020603050405020304" pitchFamily="18" charset="0"/>
              <a:cs typeface="Times New Roman" panose="02020603050405020304" pitchFamily="18" charset="0"/>
            </a:rPr>
            <a:t>output: text</a:t>
          </a:r>
        </a:p>
      </dsp:txBody>
      <dsp:txXfrm>
        <a:off x="8384760" y="2193598"/>
        <a:ext cx="2539866" cy="2133487"/>
      </dsp:txXfrm>
    </dsp:sp>
    <dsp:sp modelId="{7098E916-5024-473D-ACAA-BCF312768A6B}">
      <dsp:nvSpPr>
        <dsp:cNvPr id="0" name=""/>
        <dsp:cNvSpPr/>
      </dsp:nvSpPr>
      <dsp:spPr>
        <a:xfrm>
          <a:off x="9121322" y="1197971"/>
          <a:ext cx="1066743" cy="106674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277543" y="1354192"/>
        <a:ext cx="754301" cy="754301"/>
      </dsp:txXfrm>
    </dsp:sp>
    <dsp:sp modelId="{99E138CB-AE1C-4BD0-A5B5-291C6CAC8726}">
      <dsp:nvSpPr>
        <dsp:cNvPr id="0" name=""/>
        <dsp:cNvSpPr/>
      </dsp:nvSpPr>
      <dsp:spPr>
        <a:xfrm>
          <a:off x="8384760" y="4398131"/>
          <a:ext cx="2539866"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23E4F-C3E3-4954-AB5C-2763A2101256}"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24D6-0429-4D03-A439-44C04B48E20B}" type="slidenum">
              <a:rPr lang="en-US" smtClean="0"/>
              <a:t>‹#›</a:t>
            </a:fld>
            <a:endParaRPr lang="en-US"/>
          </a:p>
        </p:txBody>
      </p:sp>
    </p:spTree>
    <p:extLst>
      <p:ext uri="{BB962C8B-B14F-4D97-AF65-F5344CB8AC3E}">
        <p14:creationId xmlns:p14="http://schemas.microsoft.com/office/powerpoint/2010/main" val="3067275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are? Is this a hype or a real breakthrough? </a:t>
            </a:r>
          </a:p>
        </p:txBody>
      </p:sp>
      <p:sp>
        <p:nvSpPr>
          <p:cNvPr id="4" name="Slide Number Placeholder 3"/>
          <p:cNvSpPr>
            <a:spLocks noGrp="1"/>
          </p:cNvSpPr>
          <p:nvPr>
            <p:ph type="sldNum" sz="quarter" idx="5"/>
          </p:nvPr>
        </p:nvSpPr>
        <p:spPr/>
        <p:txBody>
          <a:bodyPr/>
          <a:lstStyle/>
          <a:p>
            <a:fld id="{423524D6-0429-4D03-A439-44C04B48E20B}" type="slidenum">
              <a:rPr lang="en-US" smtClean="0"/>
              <a:t>2</a:t>
            </a:fld>
            <a:endParaRPr lang="en-US"/>
          </a:p>
        </p:txBody>
      </p:sp>
    </p:spTree>
    <p:extLst>
      <p:ext uri="{BB962C8B-B14F-4D97-AF65-F5344CB8AC3E}">
        <p14:creationId xmlns:p14="http://schemas.microsoft.com/office/powerpoint/2010/main" val="380277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logical conversation </a:t>
            </a:r>
          </a:p>
        </p:txBody>
      </p:sp>
      <p:sp>
        <p:nvSpPr>
          <p:cNvPr id="4" name="Slide Number Placeholder 3"/>
          <p:cNvSpPr>
            <a:spLocks noGrp="1"/>
          </p:cNvSpPr>
          <p:nvPr>
            <p:ph type="sldNum" sz="quarter" idx="5"/>
          </p:nvPr>
        </p:nvSpPr>
        <p:spPr/>
        <p:txBody>
          <a:bodyPr/>
          <a:lstStyle/>
          <a:p>
            <a:fld id="{423524D6-0429-4D03-A439-44C04B48E20B}" type="slidenum">
              <a:rPr lang="en-US" smtClean="0"/>
              <a:t>3</a:t>
            </a:fld>
            <a:endParaRPr lang="en-US"/>
          </a:p>
        </p:txBody>
      </p:sp>
    </p:spTree>
    <p:extLst>
      <p:ext uri="{BB962C8B-B14F-4D97-AF65-F5344CB8AC3E}">
        <p14:creationId xmlns:p14="http://schemas.microsoft.com/office/powerpoint/2010/main" val="3431742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3524D6-0429-4D03-A439-44C04B48E20B}" type="slidenum">
              <a:rPr lang="en-US" smtClean="0"/>
              <a:t>9</a:t>
            </a:fld>
            <a:endParaRPr lang="en-US"/>
          </a:p>
        </p:txBody>
      </p:sp>
    </p:spTree>
    <p:extLst>
      <p:ext uri="{BB962C8B-B14F-4D97-AF65-F5344CB8AC3E}">
        <p14:creationId xmlns:p14="http://schemas.microsoft.com/office/powerpoint/2010/main" val="198183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3524D6-0429-4D03-A439-44C04B48E20B}" type="slidenum">
              <a:rPr lang="en-US" smtClean="0"/>
              <a:t>13</a:t>
            </a:fld>
            <a:endParaRPr lang="en-US"/>
          </a:p>
        </p:txBody>
      </p:sp>
    </p:spTree>
    <p:extLst>
      <p:ext uri="{BB962C8B-B14F-4D97-AF65-F5344CB8AC3E}">
        <p14:creationId xmlns:p14="http://schemas.microsoft.com/office/powerpoint/2010/main" val="426604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the gap between human learning and </a:t>
            </a:r>
            <a:r>
              <a:rPr lang="en-US"/>
              <a:t>machine intelligence… </a:t>
            </a:r>
          </a:p>
        </p:txBody>
      </p:sp>
      <p:sp>
        <p:nvSpPr>
          <p:cNvPr id="4" name="Slide Number Placeholder 3"/>
          <p:cNvSpPr>
            <a:spLocks noGrp="1"/>
          </p:cNvSpPr>
          <p:nvPr>
            <p:ph type="sldNum" sz="quarter" idx="5"/>
          </p:nvPr>
        </p:nvSpPr>
        <p:spPr/>
        <p:txBody>
          <a:bodyPr/>
          <a:lstStyle/>
          <a:p>
            <a:fld id="{423524D6-0429-4D03-A439-44C04B48E20B}" type="slidenum">
              <a:rPr lang="en-US" smtClean="0"/>
              <a:t>14</a:t>
            </a:fld>
            <a:endParaRPr lang="en-US"/>
          </a:p>
        </p:txBody>
      </p:sp>
    </p:spTree>
    <p:extLst>
      <p:ext uri="{BB962C8B-B14F-4D97-AF65-F5344CB8AC3E}">
        <p14:creationId xmlns:p14="http://schemas.microsoft.com/office/powerpoint/2010/main" val="1292989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D724-EBBE-4C0C-8AAD-1F775194CF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0D7429-01D6-413D-AF76-8B4A73A792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312D5D-F891-4915-A5CF-44B0254AA0B1}"/>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5" name="Footer Placeholder 4">
            <a:extLst>
              <a:ext uri="{FF2B5EF4-FFF2-40B4-BE49-F238E27FC236}">
                <a16:creationId xmlns:a16="http://schemas.microsoft.com/office/drawing/2014/main" id="{C8F674DB-2F7B-4C6E-9A7D-3B34D6E591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42789-B993-49D5-A7B2-6906755BCF47}"/>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2716579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EEE7-411A-4649-B219-78BD1A0FB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CAE377-7AAD-45E1-ACEE-C13A7D52D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CF99B-26D7-4281-88F9-F86DC2C247C2}"/>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5" name="Footer Placeholder 4">
            <a:extLst>
              <a:ext uri="{FF2B5EF4-FFF2-40B4-BE49-F238E27FC236}">
                <a16:creationId xmlns:a16="http://schemas.microsoft.com/office/drawing/2014/main" id="{371E6782-2034-4DD3-8571-086147FC1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81E768-F3A1-46DF-851F-DF898FA60F7D}"/>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3656633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4803B9-691C-4606-8FE9-8242F892A6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8FF136-7521-4EFC-845B-BEACC82DB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3773BD-C00C-4109-B242-CFDF926D3137}"/>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5" name="Footer Placeholder 4">
            <a:extLst>
              <a:ext uri="{FF2B5EF4-FFF2-40B4-BE49-F238E27FC236}">
                <a16:creationId xmlns:a16="http://schemas.microsoft.com/office/drawing/2014/main" id="{4F1A1862-A371-4A87-9152-DC69F2C60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9A8D7-2036-436E-9B7A-8320AEDDD253}"/>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704646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cxnSp>
        <p:nvCxnSpPr>
          <p:cNvPr id="10" name="Google Shape;10;p2"/>
          <p:cNvCxnSpPr/>
          <p:nvPr/>
        </p:nvCxnSpPr>
        <p:spPr>
          <a:xfrm>
            <a:off x="9343647" y="4235851"/>
            <a:ext cx="7496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2100047" y="4211003"/>
            <a:ext cx="7496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338859" y="1362700"/>
            <a:ext cx="9515557" cy="2032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338868" y="5292133"/>
            <a:ext cx="9515557" cy="2032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338867" y="2335685"/>
            <a:ext cx="9515600" cy="13632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7200"/>
            </a:lvl1pPr>
            <a:lvl2pPr lvl="1" algn="ctr">
              <a:spcBef>
                <a:spcPts val="0"/>
              </a:spcBef>
              <a:spcAft>
                <a:spcPts val="0"/>
              </a:spcAft>
              <a:buSzPts val="5400"/>
              <a:buNone/>
              <a:defRPr sz="7200"/>
            </a:lvl2pPr>
            <a:lvl3pPr lvl="2" algn="ctr">
              <a:spcBef>
                <a:spcPts val="0"/>
              </a:spcBef>
              <a:spcAft>
                <a:spcPts val="0"/>
              </a:spcAft>
              <a:buSzPts val="5400"/>
              <a:buNone/>
              <a:defRPr sz="7200"/>
            </a:lvl3pPr>
            <a:lvl4pPr lvl="3" algn="ctr">
              <a:spcBef>
                <a:spcPts val="0"/>
              </a:spcBef>
              <a:spcAft>
                <a:spcPts val="0"/>
              </a:spcAft>
              <a:buSzPts val="5400"/>
              <a:buNone/>
              <a:defRPr sz="7200"/>
            </a:lvl4pPr>
            <a:lvl5pPr lvl="4" algn="ctr">
              <a:spcBef>
                <a:spcPts val="0"/>
              </a:spcBef>
              <a:spcAft>
                <a:spcPts val="0"/>
              </a:spcAft>
              <a:buSzPts val="5400"/>
              <a:buNone/>
              <a:defRPr sz="7200"/>
            </a:lvl5pPr>
            <a:lvl6pPr lvl="5" algn="ctr">
              <a:spcBef>
                <a:spcPts val="0"/>
              </a:spcBef>
              <a:spcAft>
                <a:spcPts val="0"/>
              </a:spcAft>
              <a:buSzPts val="5400"/>
              <a:buNone/>
              <a:defRPr sz="7200"/>
            </a:lvl6pPr>
            <a:lvl7pPr lvl="6" algn="ctr">
              <a:spcBef>
                <a:spcPts val="0"/>
              </a:spcBef>
              <a:spcAft>
                <a:spcPts val="0"/>
              </a:spcAft>
              <a:buSzPts val="5400"/>
              <a:buNone/>
              <a:defRPr sz="7200"/>
            </a:lvl7pPr>
            <a:lvl8pPr lvl="7" algn="ctr">
              <a:spcBef>
                <a:spcPts val="0"/>
              </a:spcBef>
              <a:spcAft>
                <a:spcPts val="0"/>
              </a:spcAft>
              <a:buSzPts val="5400"/>
              <a:buNone/>
              <a:defRPr sz="7200"/>
            </a:lvl8pPr>
            <a:lvl9pPr lvl="8" algn="ctr">
              <a:spcBef>
                <a:spcPts val="0"/>
              </a:spcBef>
              <a:spcAft>
                <a:spcPts val="0"/>
              </a:spcAft>
              <a:buSzPts val="5400"/>
              <a:buNone/>
              <a:defRPr sz="7200"/>
            </a:lvl9pPr>
          </a:lstStyle>
          <a:p>
            <a:endParaRPr/>
          </a:p>
        </p:txBody>
      </p:sp>
      <p:sp>
        <p:nvSpPr>
          <p:cNvPr id="19" name="Google Shape;19;p2"/>
          <p:cNvSpPr txBox="1">
            <a:spLocks noGrp="1"/>
          </p:cNvSpPr>
          <p:nvPr>
            <p:ph type="subTitle" idx="1"/>
          </p:nvPr>
        </p:nvSpPr>
        <p:spPr>
          <a:xfrm>
            <a:off x="2849633" y="3800052"/>
            <a:ext cx="64940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a:endParaRPr/>
          </a:p>
        </p:txBody>
      </p:sp>
      <p:sp>
        <p:nvSpPr>
          <p:cNvPr id="20" name="Google Shape;2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71074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a:off x="-67" y="3429200"/>
            <a:ext cx="12192000" cy="342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txBox="1">
            <a:spLocks noGrp="1"/>
          </p:cNvSpPr>
          <p:nvPr>
            <p:ph type="title"/>
          </p:nvPr>
        </p:nvSpPr>
        <p:spPr>
          <a:xfrm>
            <a:off x="415600" y="1086400"/>
            <a:ext cx="11428400" cy="1256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734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3122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4897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0" name="Google Shape;4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41" name="Google Shape;4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43182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701800"/>
            <a:ext cx="7484800" cy="54544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7200" b="0">
                <a:solidFill>
                  <a:schemeClr val="dk2"/>
                </a:solidFill>
              </a:defRPr>
            </a:lvl1pPr>
            <a:lvl2pPr lvl="1">
              <a:spcBef>
                <a:spcPts val="0"/>
              </a:spcBef>
              <a:spcAft>
                <a:spcPts val="0"/>
              </a:spcAft>
              <a:buClr>
                <a:schemeClr val="dk2"/>
              </a:buClr>
              <a:buSzPts val="5400"/>
              <a:buNone/>
              <a:defRPr sz="7200" b="0">
                <a:solidFill>
                  <a:schemeClr val="dk2"/>
                </a:solidFill>
              </a:defRPr>
            </a:lvl2pPr>
            <a:lvl3pPr lvl="2">
              <a:spcBef>
                <a:spcPts val="0"/>
              </a:spcBef>
              <a:spcAft>
                <a:spcPts val="0"/>
              </a:spcAft>
              <a:buClr>
                <a:schemeClr val="dk2"/>
              </a:buClr>
              <a:buSzPts val="5400"/>
              <a:buNone/>
              <a:defRPr sz="7200" b="0">
                <a:solidFill>
                  <a:schemeClr val="dk2"/>
                </a:solidFill>
              </a:defRPr>
            </a:lvl3pPr>
            <a:lvl4pPr lvl="3">
              <a:spcBef>
                <a:spcPts val="0"/>
              </a:spcBef>
              <a:spcAft>
                <a:spcPts val="0"/>
              </a:spcAft>
              <a:buClr>
                <a:schemeClr val="dk2"/>
              </a:buClr>
              <a:buSzPts val="5400"/>
              <a:buNone/>
              <a:defRPr sz="7200" b="0">
                <a:solidFill>
                  <a:schemeClr val="dk2"/>
                </a:solidFill>
              </a:defRPr>
            </a:lvl4pPr>
            <a:lvl5pPr lvl="4">
              <a:spcBef>
                <a:spcPts val="0"/>
              </a:spcBef>
              <a:spcAft>
                <a:spcPts val="0"/>
              </a:spcAft>
              <a:buClr>
                <a:schemeClr val="dk2"/>
              </a:buClr>
              <a:buSzPts val="5400"/>
              <a:buNone/>
              <a:defRPr sz="7200" b="0">
                <a:solidFill>
                  <a:schemeClr val="dk2"/>
                </a:solidFill>
              </a:defRPr>
            </a:lvl5pPr>
            <a:lvl6pPr lvl="5">
              <a:spcBef>
                <a:spcPts val="0"/>
              </a:spcBef>
              <a:spcAft>
                <a:spcPts val="0"/>
              </a:spcAft>
              <a:buClr>
                <a:schemeClr val="dk2"/>
              </a:buClr>
              <a:buSzPts val="5400"/>
              <a:buNone/>
              <a:defRPr sz="7200" b="0">
                <a:solidFill>
                  <a:schemeClr val="dk2"/>
                </a:solidFill>
              </a:defRPr>
            </a:lvl6pPr>
            <a:lvl7pPr lvl="6">
              <a:spcBef>
                <a:spcPts val="0"/>
              </a:spcBef>
              <a:spcAft>
                <a:spcPts val="0"/>
              </a:spcAft>
              <a:buClr>
                <a:schemeClr val="dk2"/>
              </a:buClr>
              <a:buSzPts val="5400"/>
              <a:buNone/>
              <a:defRPr sz="7200" b="0">
                <a:solidFill>
                  <a:schemeClr val="dk2"/>
                </a:solidFill>
              </a:defRPr>
            </a:lvl7pPr>
            <a:lvl8pPr lvl="7">
              <a:spcBef>
                <a:spcPts val="0"/>
              </a:spcBef>
              <a:spcAft>
                <a:spcPts val="0"/>
              </a:spcAft>
              <a:buClr>
                <a:schemeClr val="dk2"/>
              </a:buClr>
              <a:buSzPts val="5400"/>
              <a:buNone/>
              <a:defRPr sz="7200" b="0">
                <a:solidFill>
                  <a:schemeClr val="dk2"/>
                </a:solidFill>
              </a:defRPr>
            </a:lvl8pPr>
            <a:lvl9pPr lvl="8">
              <a:spcBef>
                <a:spcPts val="0"/>
              </a:spcBef>
              <a:spcAft>
                <a:spcPts val="0"/>
              </a:spcAft>
              <a:buClr>
                <a:schemeClr val="dk2"/>
              </a:buClr>
              <a:buSzPts val="5400"/>
              <a:buNone/>
              <a:defRPr sz="7200" b="0">
                <a:solidFill>
                  <a:schemeClr val="dk2"/>
                </a:solidFill>
              </a:defRPr>
            </a:lvl9pPr>
          </a:lstStyle>
          <a:p>
            <a:endParaRPr/>
          </a:p>
        </p:txBody>
      </p:sp>
      <p:sp>
        <p:nvSpPr>
          <p:cNvPr id="44" name="Google Shape;4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07784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6096000" y="0"/>
            <a:ext cx="60960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7" name="Google Shape;47;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354000" y="1386233"/>
            <a:ext cx="5393600" cy="223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9" name="Google Shape;49;p9"/>
          <p:cNvSpPr txBox="1">
            <a:spLocks noGrp="1"/>
          </p:cNvSpPr>
          <p:nvPr>
            <p:ph type="subTitle" idx="1"/>
          </p:nvPr>
        </p:nvSpPr>
        <p:spPr>
          <a:xfrm>
            <a:off x="354000" y="36358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50" name="Google Shape;50;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14931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415600" y="5640967"/>
            <a:ext cx="7998400" cy="7984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2400"/>
              <a:buFont typeface="PT Sans Narrow"/>
              <a:buNone/>
              <a:defRPr sz="32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8530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2A69-D35B-453D-9A0E-0A3A136806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413B5-47A6-44A4-9E1A-81BD70CE36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429D2-7F21-4481-AEAB-380F8EA4B9D4}"/>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5" name="Footer Placeholder 4">
            <a:extLst>
              <a:ext uri="{FF2B5EF4-FFF2-40B4-BE49-F238E27FC236}">
                <a16:creationId xmlns:a16="http://schemas.microsoft.com/office/drawing/2014/main" id="{565FFF3A-4C14-4F0E-B7DC-E96B4B924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B1B3A-44C2-49F4-98D9-B11A565548D1}"/>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1834067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5"/>
        <p:cNvGrpSpPr/>
        <p:nvPr/>
      </p:nvGrpSpPr>
      <p:grpSpPr>
        <a:xfrm>
          <a:off x="0" y="0"/>
          <a:ext cx="0" cy="0"/>
          <a:chOff x="0" y="0"/>
          <a:chExt cx="0" cy="0"/>
        </a:xfrm>
      </p:grpSpPr>
      <p:sp>
        <p:nvSpPr>
          <p:cNvPr id="56" name="Google Shape;56;p11"/>
          <p:cNvSpPr/>
          <p:nvPr/>
        </p:nvSpPr>
        <p:spPr>
          <a:xfrm>
            <a:off x="-10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1"/>
          <p:cNvSpPr txBox="1">
            <a:spLocks noGrp="1"/>
          </p:cNvSpPr>
          <p:nvPr>
            <p:ph type="title" hasCustomPrompt="1"/>
          </p:nvPr>
        </p:nvSpPr>
        <p:spPr>
          <a:xfrm>
            <a:off x="415600" y="1739800"/>
            <a:ext cx="11360800" cy="2051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7333">
                <a:solidFill>
                  <a:schemeClr val="accent3"/>
                </a:solidFill>
              </a:defRPr>
            </a:lvl1pPr>
            <a:lvl2pPr lvl="1" algn="ctr">
              <a:spcBef>
                <a:spcPts val="0"/>
              </a:spcBef>
              <a:spcAft>
                <a:spcPts val="0"/>
              </a:spcAft>
              <a:buClr>
                <a:schemeClr val="accent3"/>
              </a:buClr>
              <a:buSzPts val="13000"/>
              <a:buNone/>
              <a:defRPr sz="17333">
                <a:solidFill>
                  <a:schemeClr val="accent3"/>
                </a:solidFill>
              </a:defRPr>
            </a:lvl2pPr>
            <a:lvl3pPr lvl="2" algn="ctr">
              <a:spcBef>
                <a:spcPts val="0"/>
              </a:spcBef>
              <a:spcAft>
                <a:spcPts val="0"/>
              </a:spcAft>
              <a:buClr>
                <a:schemeClr val="accent3"/>
              </a:buClr>
              <a:buSzPts val="13000"/>
              <a:buNone/>
              <a:defRPr sz="17333">
                <a:solidFill>
                  <a:schemeClr val="accent3"/>
                </a:solidFill>
              </a:defRPr>
            </a:lvl3pPr>
            <a:lvl4pPr lvl="3" algn="ctr">
              <a:spcBef>
                <a:spcPts val="0"/>
              </a:spcBef>
              <a:spcAft>
                <a:spcPts val="0"/>
              </a:spcAft>
              <a:buClr>
                <a:schemeClr val="accent3"/>
              </a:buClr>
              <a:buSzPts val="13000"/>
              <a:buNone/>
              <a:defRPr sz="17333">
                <a:solidFill>
                  <a:schemeClr val="accent3"/>
                </a:solidFill>
              </a:defRPr>
            </a:lvl4pPr>
            <a:lvl5pPr lvl="4" algn="ctr">
              <a:spcBef>
                <a:spcPts val="0"/>
              </a:spcBef>
              <a:spcAft>
                <a:spcPts val="0"/>
              </a:spcAft>
              <a:buClr>
                <a:schemeClr val="accent3"/>
              </a:buClr>
              <a:buSzPts val="13000"/>
              <a:buNone/>
              <a:defRPr sz="17333">
                <a:solidFill>
                  <a:schemeClr val="accent3"/>
                </a:solidFill>
              </a:defRPr>
            </a:lvl5pPr>
            <a:lvl6pPr lvl="5" algn="ctr">
              <a:spcBef>
                <a:spcPts val="0"/>
              </a:spcBef>
              <a:spcAft>
                <a:spcPts val="0"/>
              </a:spcAft>
              <a:buClr>
                <a:schemeClr val="accent3"/>
              </a:buClr>
              <a:buSzPts val="13000"/>
              <a:buNone/>
              <a:defRPr sz="17333">
                <a:solidFill>
                  <a:schemeClr val="accent3"/>
                </a:solidFill>
              </a:defRPr>
            </a:lvl6pPr>
            <a:lvl7pPr lvl="6" algn="ctr">
              <a:spcBef>
                <a:spcPts val="0"/>
              </a:spcBef>
              <a:spcAft>
                <a:spcPts val="0"/>
              </a:spcAft>
              <a:buClr>
                <a:schemeClr val="accent3"/>
              </a:buClr>
              <a:buSzPts val="13000"/>
              <a:buNone/>
              <a:defRPr sz="17333">
                <a:solidFill>
                  <a:schemeClr val="accent3"/>
                </a:solidFill>
              </a:defRPr>
            </a:lvl7pPr>
            <a:lvl8pPr lvl="7" algn="ctr">
              <a:spcBef>
                <a:spcPts val="0"/>
              </a:spcBef>
              <a:spcAft>
                <a:spcPts val="0"/>
              </a:spcAft>
              <a:buClr>
                <a:schemeClr val="accent3"/>
              </a:buClr>
              <a:buSzPts val="13000"/>
              <a:buNone/>
              <a:defRPr sz="17333">
                <a:solidFill>
                  <a:schemeClr val="accent3"/>
                </a:solidFill>
              </a:defRPr>
            </a:lvl8pPr>
            <a:lvl9pPr lvl="8" algn="ctr">
              <a:spcBef>
                <a:spcPts val="0"/>
              </a:spcBef>
              <a:spcAft>
                <a:spcPts val="0"/>
              </a:spcAft>
              <a:buClr>
                <a:schemeClr val="accent3"/>
              </a:buClr>
              <a:buSzPts val="13000"/>
              <a:buNone/>
              <a:defRPr sz="17333">
                <a:solidFill>
                  <a:schemeClr val="accent3"/>
                </a:solidFill>
              </a:defRPr>
            </a:lvl9pPr>
          </a:lstStyle>
          <a:p>
            <a:r>
              <a:t>xx%</a:t>
            </a:r>
          </a:p>
        </p:txBody>
      </p:sp>
      <p:sp>
        <p:nvSpPr>
          <p:cNvPr id="58" name="Google Shape;58;p11"/>
          <p:cNvSpPr txBox="1">
            <a:spLocks noGrp="1"/>
          </p:cNvSpPr>
          <p:nvPr>
            <p:ph type="body" idx="1"/>
          </p:nvPr>
        </p:nvSpPr>
        <p:spPr>
          <a:xfrm>
            <a:off x="415600" y="3994200"/>
            <a:ext cx="11360800" cy="14288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191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1880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BE9B-45A0-4892-9920-A5AB2CFC6F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0ACE97-4DB6-45E5-9C08-E09B600F78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260561-0561-4008-8A3F-B05E349DEB99}"/>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5" name="Footer Placeholder 4">
            <a:extLst>
              <a:ext uri="{FF2B5EF4-FFF2-40B4-BE49-F238E27FC236}">
                <a16:creationId xmlns:a16="http://schemas.microsoft.com/office/drawing/2014/main" id="{8D78B669-34A9-4900-B940-3ED68D018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21AD0-F3F0-4646-A38A-2D00F07FCAAD}"/>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282316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963CB-B29F-4EA6-87C5-77D215C6E5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7F2E00-BDF7-446F-BF52-614EDC66B5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C20904-8D49-47A1-999A-02D82A8F8C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6F7C97-4F41-46C0-A210-AA80166BD61C}"/>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6" name="Footer Placeholder 5">
            <a:extLst>
              <a:ext uri="{FF2B5EF4-FFF2-40B4-BE49-F238E27FC236}">
                <a16:creationId xmlns:a16="http://schemas.microsoft.com/office/drawing/2014/main" id="{67669E50-5148-442B-B1D8-763DCB2C4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041458-64A1-4AC7-87F1-3AA02D3BFBDC}"/>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1208086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ABD04-36FA-44AC-8E0E-1B7AFDA02A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D6B7D8-21C3-4A60-8450-B842E06A9F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7A69C9-97C0-4D54-8C93-6A66D1CDFF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56E6C5-53E2-44EC-99CD-42482F5B86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C571DD-BA46-47DF-9DC1-986B8D664A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E87970-F32E-49E6-A12D-0F8B5C532DC0}"/>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8" name="Footer Placeholder 7">
            <a:extLst>
              <a:ext uri="{FF2B5EF4-FFF2-40B4-BE49-F238E27FC236}">
                <a16:creationId xmlns:a16="http://schemas.microsoft.com/office/drawing/2014/main" id="{F29EDF5F-5B40-44A3-9CFE-BC1229F139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40A57-7EA5-4C15-8CE3-4C96CBADC91F}"/>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2745145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D03D8-32E9-407A-80A8-5E4434F450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4FCAF4-078D-48E0-83BF-F55A36A51690}"/>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4" name="Footer Placeholder 3">
            <a:extLst>
              <a:ext uri="{FF2B5EF4-FFF2-40B4-BE49-F238E27FC236}">
                <a16:creationId xmlns:a16="http://schemas.microsoft.com/office/drawing/2014/main" id="{537EC7DE-C13C-415F-B844-0499A3DEE3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610F9F-075C-4B35-8EE5-F28DDE848FE8}"/>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417511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F563F5-FB77-4D3A-A5EE-3F8977DEC640}"/>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3" name="Footer Placeholder 2">
            <a:extLst>
              <a:ext uri="{FF2B5EF4-FFF2-40B4-BE49-F238E27FC236}">
                <a16:creationId xmlns:a16="http://schemas.microsoft.com/office/drawing/2014/main" id="{42A4893A-80E0-47EA-A36C-918224FCAE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4F7B87-4357-47F9-BB59-CBC254B82A50}"/>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3789024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425F-4BA7-4F33-8E14-584DBBF90E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AB11F1-8F6B-40F3-90DA-6DA10488DA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1F4049-2A5F-4365-BCDA-90CF4666D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B01B8-A41C-472F-BF23-DD0CBA2229C3}"/>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6" name="Footer Placeholder 5">
            <a:extLst>
              <a:ext uri="{FF2B5EF4-FFF2-40B4-BE49-F238E27FC236}">
                <a16:creationId xmlns:a16="http://schemas.microsoft.com/office/drawing/2014/main" id="{EA5FBC14-92D9-4D7E-89C4-7B67E3561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3E1AF-3394-4E8E-88BA-F581AA26429C}"/>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1079225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EC00-D6ED-4EC3-BE59-8A4198FB7C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C32942-BFCB-4C3B-A963-A402092BAC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DFF50E-79E6-47D7-B606-33D488F8A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96CD01-BE00-4681-8162-7E2A90BEE35F}"/>
              </a:ext>
            </a:extLst>
          </p:cNvPr>
          <p:cNvSpPr>
            <a:spLocks noGrp="1"/>
          </p:cNvSpPr>
          <p:nvPr>
            <p:ph type="dt" sz="half" idx="10"/>
          </p:nvPr>
        </p:nvSpPr>
        <p:spPr/>
        <p:txBody>
          <a:bodyPr/>
          <a:lstStyle/>
          <a:p>
            <a:fld id="{F944ED41-D096-4225-9278-EBBCD6A07CAE}" type="datetimeFigureOut">
              <a:rPr lang="en-US" smtClean="0"/>
              <a:t>11/4/2022</a:t>
            </a:fld>
            <a:endParaRPr lang="en-US"/>
          </a:p>
        </p:txBody>
      </p:sp>
      <p:sp>
        <p:nvSpPr>
          <p:cNvPr id="6" name="Footer Placeholder 5">
            <a:extLst>
              <a:ext uri="{FF2B5EF4-FFF2-40B4-BE49-F238E27FC236}">
                <a16:creationId xmlns:a16="http://schemas.microsoft.com/office/drawing/2014/main" id="{DAF38334-94AB-449D-BDBE-4E1E719CC1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85E039-69E5-41D8-8125-AD2FD1206A9E}"/>
              </a:ext>
            </a:extLst>
          </p:cNvPr>
          <p:cNvSpPr>
            <a:spLocks noGrp="1"/>
          </p:cNvSpPr>
          <p:nvPr>
            <p:ph type="sldNum" sz="quarter" idx="12"/>
          </p:nvPr>
        </p:nvSpPr>
        <p:spPr/>
        <p:txBody>
          <a:bodyPr/>
          <a:lstStyle/>
          <a:p>
            <a:fld id="{F83F1726-B426-4FAF-B02F-C7530145F485}" type="slidenum">
              <a:rPr lang="en-US" smtClean="0"/>
              <a:t>‹#›</a:t>
            </a:fld>
            <a:endParaRPr lang="en-US"/>
          </a:p>
        </p:txBody>
      </p:sp>
    </p:spTree>
    <p:extLst>
      <p:ext uri="{BB962C8B-B14F-4D97-AF65-F5344CB8AC3E}">
        <p14:creationId xmlns:p14="http://schemas.microsoft.com/office/powerpoint/2010/main" val="3296569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41B8B-0C79-4010-B5AA-2CCCC3703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04444A-F5C5-428A-8B1A-162C48959D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68A55-FDF3-45B5-B743-19F48393A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44ED41-D096-4225-9278-EBBCD6A07CAE}" type="datetimeFigureOut">
              <a:rPr lang="en-US" smtClean="0"/>
              <a:t>11/4/2022</a:t>
            </a:fld>
            <a:endParaRPr lang="en-US"/>
          </a:p>
        </p:txBody>
      </p:sp>
      <p:sp>
        <p:nvSpPr>
          <p:cNvPr id="5" name="Footer Placeholder 4">
            <a:extLst>
              <a:ext uri="{FF2B5EF4-FFF2-40B4-BE49-F238E27FC236}">
                <a16:creationId xmlns:a16="http://schemas.microsoft.com/office/drawing/2014/main" id="{1CE9A0BE-6907-44EA-A881-B240C93732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A66DB9-5419-44AD-AC50-D8EAD14FB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F1726-B426-4FAF-B02F-C7530145F485}" type="slidenum">
              <a:rPr lang="en-US" smtClean="0"/>
              <a:t>‹#›</a:t>
            </a:fld>
            <a:endParaRPr lang="en-US"/>
          </a:p>
        </p:txBody>
      </p:sp>
    </p:spTree>
    <p:extLst>
      <p:ext uri="{BB962C8B-B14F-4D97-AF65-F5344CB8AC3E}">
        <p14:creationId xmlns:p14="http://schemas.microsoft.com/office/powerpoint/2010/main" val="4019710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94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415600" y="1688433"/>
            <a:ext cx="11360800" cy="44036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latin typeface="Open Sans"/>
                <a:ea typeface="Open Sans"/>
                <a:cs typeface="Open Sans"/>
                <a:sym typeface="Open Sans"/>
              </a:defRPr>
            </a:lvl1pPr>
            <a:lvl2pPr lvl="1" algn="r">
              <a:buNone/>
              <a:defRPr sz="1333">
                <a:solidFill>
                  <a:schemeClr val="dk2"/>
                </a:solidFill>
                <a:latin typeface="Open Sans"/>
                <a:ea typeface="Open Sans"/>
                <a:cs typeface="Open Sans"/>
                <a:sym typeface="Open Sans"/>
              </a:defRPr>
            </a:lvl2pPr>
            <a:lvl3pPr lvl="2" algn="r">
              <a:buNone/>
              <a:defRPr sz="1333">
                <a:solidFill>
                  <a:schemeClr val="dk2"/>
                </a:solidFill>
                <a:latin typeface="Open Sans"/>
                <a:ea typeface="Open Sans"/>
                <a:cs typeface="Open Sans"/>
                <a:sym typeface="Open Sans"/>
              </a:defRPr>
            </a:lvl3pPr>
            <a:lvl4pPr lvl="3" algn="r">
              <a:buNone/>
              <a:defRPr sz="1333">
                <a:solidFill>
                  <a:schemeClr val="dk2"/>
                </a:solidFill>
                <a:latin typeface="Open Sans"/>
                <a:ea typeface="Open Sans"/>
                <a:cs typeface="Open Sans"/>
                <a:sym typeface="Open Sans"/>
              </a:defRPr>
            </a:lvl4pPr>
            <a:lvl5pPr lvl="4" algn="r">
              <a:buNone/>
              <a:defRPr sz="1333">
                <a:solidFill>
                  <a:schemeClr val="dk2"/>
                </a:solidFill>
                <a:latin typeface="Open Sans"/>
                <a:ea typeface="Open Sans"/>
                <a:cs typeface="Open Sans"/>
                <a:sym typeface="Open Sans"/>
              </a:defRPr>
            </a:lvl5pPr>
            <a:lvl6pPr lvl="5" algn="r">
              <a:buNone/>
              <a:defRPr sz="1333">
                <a:solidFill>
                  <a:schemeClr val="dk2"/>
                </a:solidFill>
                <a:latin typeface="Open Sans"/>
                <a:ea typeface="Open Sans"/>
                <a:cs typeface="Open Sans"/>
                <a:sym typeface="Open Sans"/>
              </a:defRPr>
            </a:lvl6pPr>
            <a:lvl7pPr lvl="6" algn="r">
              <a:buNone/>
              <a:defRPr sz="1333">
                <a:solidFill>
                  <a:schemeClr val="dk2"/>
                </a:solidFill>
                <a:latin typeface="Open Sans"/>
                <a:ea typeface="Open Sans"/>
                <a:cs typeface="Open Sans"/>
                <a:sym typeface="Open Sans"/>
              </a:defRPr>
            </a:lvl7pPr>
            <a:lvl8pPr lvl="7" algn="r">
              <a:buNone/>
              <a:defRPr sz="1333">
                <a:solidFill>
                  <a:schemeClr val="dk2"/>
                </a:solidFill>
                <a:latin typeface="Open Sans"/>
                <a:ea typeface="Open Sans"/>
                <a:cs typeface="Open Sans"/>
                <a:sym typeface="Open Sans"/>
              </a:defRPr>
            </a:lvl8pPr>
            <a:lvl9pPr lvl="8" algn="r">
              <a:buNone/>
              <a:defRPr sz="1333">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813720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jpeg"/><Relationship Id="rId7" Type="http://schemas.openxmlformats.org/officeDocument/2006/relationships/image" Target="../media/image18.png"/><Relationship Id="rId12" Type="http://schemas.openxmlformats.org/officeDocument/2006/relationships/image" Target="../media/image21.jpg"/><Relationship Id="rId2" Type="http://schemas.openxmlformats.org/officeDocument/2006/relationships/hyperlink" Target="https://huggingface.co/" TargetMode="External"/><Relationship Id="rId1" Type="http://schemas.openxmlformats.org/officeDocument/2006/relationships/slideLayout" Target="../slideLayouts/slideLayout2.xml"/><Relationship Id="rId6" Type="http://schemas.openxmlformats.org/officeDocument/2006/relationships/hyperlink" Target="https://pytorch.org/" TargetMode="External"/><Relationship Id="rId11" Type="http://schemas.openxmlformats.org/officeDocument/2006/relationships/hyperlink" Target="https://stability.ai/" TargetMode="External"/><Relationship Id="rId5" Type="http://schemas.openxmlformats.org/officeDocument/2006/relationships/image" Target="../media/image17.png"/><Relationship Id="rId10" Type="http://schemas.openxmlformats.org/officeDocument/2006/relationships/image" Target="../media/image20.jpg"/><Relationship Id="rId4" Type="http://schemas.openxmlformats.org/officeDocument/2006/relationships/hyperlink" Target="https://openai.com/" TargetMode="External"/><Relationship Id="rId9" Type="http://schemas.openxmlformats.org/officeDocument/2006/relationships/hyperlink" Target="https://www.deepmind.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wired.com/story/us-chip-sanctions-kneecap-chinas-tech-industry/" TargetMode="External"/><Relationship Id="rId7" Type="http://schemas.openxmlformats.org/officeDocument/2006/relationships/hyperlink" Target="https://www.theguardian.com/news/2020/oct/15/dangerous-rise-of-military-ai-drone-swarm-autonomous-weapons" TargetMode="External"/><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hyperlink" Target="https://twitter.com/pjreddie/status/1230524770350817280?ref_src=twsrc%5Etfw%7Ctwcamp%5Etweetembed%7Ctwterm%5E1230524770350817280%7Ctwgr%5E220e9e5d764b3e75f6dd9bc6f9611d999593ae9d%7Ctwcon%5Es1_&amp;ref_url=https%3A%2F%2Fcdn.embedly.com%2Fwidgets%2Fmedia.html%3Ftype%3Dtext2Fhtmlkey%3Da19fcc184b9711e1b4764040d3dc5c07schema%3Dtwitterurl%3Dhttps3A%2F%2Ftwitter.com%2Fpjreddie%2Fstatus%2F1230524770350817280image%3Dhttps3A%2F%2Fi.embed.ly%2F1%2Fimage3Furl3Dhttps253A252F252Fabs.twimg.com252Ferrors252Flogo46x38.png26key3Da19fcc184b9711e1b4764040d3dc5c07" TargetMode="External"/><Relationship Id="rId5" Type="http://schemas.openxmlformats.org/officeDocument/2006/relationships/hyperlink" Target="https://www.scientificamerican.com/article/one-of-the-biggest-problems-in-biology-has-finally-been-solved/" TargetMode="Externa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hyperlink" Target="https://twitter.com/BBCWorld/status/939832896604565505?ref_src=twsrc%5Etfw%7Ctwcamp%5Etweetembed%7Ctwterm%5E939832896604565505%7Ctwgr%5E4cab0ea0af9b2d65cb7ee28d96a93f6d562939ba%7Ctwcon%5Es1_c10&amp;ref_url=https%3A%2F%2Ftechcrunch.com%2F2017%2F12%2F13%2Fchina-cctv-bbc-reporter%2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T4MLrtOKPjY" TargetMode="External"/><Relationship Id="rId2" Type="http://schemas.openxmlformats.org/officeDocument/2006/relationships/hyperlink" Target="https://www.youtube.com/watch?v=ukzFI9rgwfU" TargetMode="External"/><Relationship Id="rId1" Type="http://schemas.openxmlformats.org/officeDocument/2006/relationships/slideLayout" Target="../slideLayouts/slideLayout2.xml"/><Relationship Id="rId6" Type="http://schemas.openxmlformats.org/officeDocument/2006/relationships/hyperlink" Target="https://pytorch.org/" TargetMode="External"/><Relationship Id="rId5" Type="http://schemas.openxmlformats.org/officeDocument/2006/relationships/hyperlink" Target="https://youtube.com/playlist?list=PL-osiE80TeTt2d9bfVyTiXJA-UTHn6WwU" TargetMode="External"/><Relationship Id="rId4" Type="http://schemas.openxmlformats.org/officeDocument/2006/relationships/hyperlink" Target="https://www.youtube.com/watch?v=Cr6VqTRO1v0"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389667" y="1614345"/>
            <a:ext cx="9515600" cy="2530800"/>
          </a:xfrm>
          <a:prstGeom prst="rect">
            <a:avLst/>
          </a:prstGeom>
        </p:spPr>
        <p:txBody>
          <a:bodyPr spcFirstLastPara="1" wrap="square" lIns="121900" tIns="121900" rIns="121900" bIns="121900" anchor="ctr" anchorCtr="0">
            <a:normAutofit fontScale="90000"/>
          </a:bodyPr>
          <a:lstStyle/>
          <a:p>
            <a:r>
              <a:rPr lang="en" dirty="0"/>
              <a:t>Rise of Transfer Learning</a:t>
            </a:r>
            <a:br>
              <a:rPr lang="en" dirty="0"/>
            </a:br>
            <a:r>
              <a:rPr lang="en" sz="2700" dirty="0"/>
              <a:t>Atlanta Undergradute Research Mathematics Seminar, </a:t>
            </a:r>
            <a:br>
              <a:rPr lang="en" sz="2700" dirty="0"/>
            </a:br>
            <a:r>
              <a:rPr lang="en" sz="2700" dirty="0"/>
              <a:t>Emory University, Nov 4, 2022</a:t>
            </a:r>
            <a:br>
              <a:rPr lang="en" sz="2700" dirty="0"/>
            </a:br>
            <a:br>
              <a:rPr lang="en" sz="2700" dirty="0"/>
            </a:br>
            <a:r>
              <a:rPr lang="en" sz="2700" dirty="0"/>
              <a:t> </a:t>
            </a:r>
            <a:endParaRPr sz="2700" dirty="0"/>
          </a:p>
        </p:txBody>
      </p:sp>
      <p:sp>
        <p:nvSpPr>
          <p:cNvPr id="67" name="Google Shape;67;p13"/>
          <p:cNvSpPr txBox="1">
            <a:spLocks noGrp="1"/>
          </p:cNvSpPr>
          <p:nvPr>
            <p:ph type="subTitle" idx="1"/>
          </p:nvPr>
        </p:nvSpPr>
        <p:spPr>
          <a:xfrm>
            <a:off x="2849633" y="3800052"/>
            <a:ext cx="6494000" cy="1056800"/>
          </a:xfrm>
          <a:prstGeom prst="rect">
            <a:avLst/>
          </a:prstGeom>
        </p:spPr>
        <p:txBody>
          <a:bodyPr spcFirstLastPara="1" wrap="square" lIns="121900" tIns="121900" rIns="121900" bIns="121900" anchor="t" anchorCtr="0">
            <a:normAutofit fontScale="92500" lnSpcReduction="20000"/>
          </a:bodyPr>
          <a:lstStyle/>
          <a:p>
            <a:pPr marL="0" indent="0"/>
            <a:r>
              <a:rPr lang="en" dirty="0"/>
              <a:t>Dr. Erdi Kara</a:t>
            </a:r>
            <a:endParaRPr dirty="0"/>
          </a:p>
          <a:p>
            <a:pPr marL="0" indent="0"/>
            <a:r>
              <a:rPr lang="en" dirty="0"/>
              <a:t>Spelman College, Mathematics</a:t>
            </a:r>
            <a:endParaRPr dirty="0"/>
          </a:p>
        </p:txBody>
      </p:sp>
      <p:pic>
        <p:nvPicPr>
          <p:cNvPr id="68" name="Google Shape;68;p13"/>
          <p:cNvPicPr preferRelativeResize="0"/>
          <p:nvPr/>
        </p:nvPicPr>
        <p:blipFill>
          <a:blip r:embed="rId3">
            <a:alphaModFix/>
          </a:blip>
          <a:stretch>
            <a:fillRect/>
          </a:stretch>
        </p:blipFill>
        <p:spPr>
          <a:xfrm>
            <a:off x="0" y="13"/>
            <a:ext cx="2243387" cy="230645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0158D7-4541-94A5-DBD3-DE54F19246C5}"/>
              </a:ext>
            </a:extLst>
          </p:cNvPr>
          <p:cNvSpPr>
            <a:spLocks noGrp="1"/>
          </p:cNvSpPr>
          <p:nvPr>
            <p:ph type="title"/>
          </p:nvPr>
        </p:nvSpPr>
        <p:spPr>
          <a:xfrm>
            <a:off x="1371597" y="348865"/>
            <a:ext cx="10044023" cy="877729"/>
          </a:xfrm>
        </p:spPr>
        <p:txBody>
          <a:bodyPr anchor="ctr">
            <a:normAutofit/>
          </a:bodyPr>
          <a:lstStyle/>
          <a:p>
            <a:pPr algn="ctr"/>
            <a:r>
              <a:rPr lang="en-US" sz="4000" dirty="0">
                <a:solidFill>
                  <a:srgbClr val="FFFFFF"/>
                </a:solidFill>
                <a:latin typeface="Times New Roman" panose="02020603050405020304" pitchFamily="18" charset="0"/>
                <a:cs typeface="Times New Roman" panose="02020603050405020304" pitchFamily="18" charset="0"/>
              </a:rPr>
              <a:t>Some Popular Examples</a:t>
            </a:r>
          </a:p>
        </p:txBody>
      </p:sp>
      <p:graphicFrame>
        <p:nvGraphicFramePr>
          <p:cNvPr id="5" name="Content Placeholder 2">
            <a:extLst>
              <a:ext uri="{FF2B5EF4-FFF2-40B4-BE49-F238E27FC236}">
                <a16:creationId xmlns:a16="http://schemas.microsoft.com/office/drawing/2014/main" id="{F8221AAB-14A3-BD3A-F1EA-073A04DBFE8D}"/>
              </a:ext>
            </a:extLst>
          </p:cNvPr>
          <p:cNvGraphicFramePr>
            <a:graphicFrameLocks noGrp="1"/>
          </p:cNvGraphicFramePr>
          <p:nvPr>
            <p:ph idx="1"/>
            <p:extLst>
              <p:ext uri="{D42A27DB-BD31-4B8C-83A1-F6EECF244321}">
                <p14:modId xmlns:p14="http://schemas.microsoft.com/office/powerpoint/2010/main" val="3773995334"/>
              </p:ext>
            </p:extLst>
          </p:nvPr>
        </p:nvGraphicFramePr>
        <p:xfrm>
          <a:off x="644056" y="1406013"/>
          <a:ext cx="10927829" cy="52405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755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382079B-D41F-7AB5-3D89-0F8E478033F6}"/>
              </a:ext>
            </a:extLst>
          </p:cNvPr>
          <p:cNvSpPr txBox="1"/>
          <p:nvPr/>
        </p:nvSpPr>
        <p:spPr>
          <a:xfrm>
            <a:off x="764862" y="8883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Try out the repository!</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Qr code&#10;&#10;Description automatically generated">
            <a:extLst>
              <a:ext uri="{FF2B5EF4-FFF2-40B4-BE49-F238E27FC236}">
                <a16:creationId xmlns:a16="http://schemas.microsoft.com/office/drawing/2014/main" id="{BA01B28A-6D24-4C49-6E4C-B93BEAA173B5}"/>
              </a:ext>
            </a:extLst>
          </p:cNvPr>
          <p:cNvPicPr>
            <a:picLocks noChangeAspect="1"/>
          </p:cNvPicPr>
          <p:nvPr/>
        </p:nvPicPr>
        <p:blipFill rotWithShape="1">
          <a:blip r:embed="rId2">
            <a:extLst>
              <a:ext uri="{28A0092B-C50C-407E-A947-70E740481C1C}">
                <a14:useLocalDpi xmlns:a14="http://schemas.microsoft.com/office/drawing/2010/main" val="0"/>
              </a:ext>
            </a:extLst>
          </a:blip>
          <a:srcRect r="4" b="3065"/>
          <a:stretch/>
        </p:blipFill>
        <p:spPr>
          <a:xfrm>
            <a:off x="5977788" y="799352"/>
            <a:ext cx="5425410" cy="5259296"/>
          </a:xfrm>
          <a:prstGeom prst="rect">
            <a:avLst/>
          </a:prstGeom>
        </p:spPr>
      </p:pic>
    </p:spTree>
    <p:extLst>
      <p:ext uri="{BB962C8B-B14F-4D97-AF65-F5344CB8AC3E}">
        <p14:creationId xmlns:p14="http://schemas.microsoft.com/office/powerpoint/2010/main" val="99181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D0816-409E-9949-AA65-603E11BE804F}"/>
              </a:ext>
            </a:extLst>
          </p:cNvPr>
          <p:cNvSpPr>
            <a:spLocks noGrp="1"/>
          </p:cNvSpPr>
          <p:nvPr>
            <p:ph type="title"/>
          </p:nvPr>
        </p:nvSpPr>
        <p:spPr>
          <a:xfrm>
            <a:off x="673740" y="2759383"/>
            <a:ext cx="2895573" cy="2834223"/>
          </a:xfrm>
        </p:spPr>
        <p:txBody>
          <a:bodyPr vert="horz" lIns="91440" tIns="45720" rIns="91440" bIns="45720" rtlCol="0" anchor="t">
            <a:normAutofit/>
          </a:bodyPr>
          <a:lstStyle/>
          <a:p>
            <a:r>
              <a:rPr lang="en-US" sz="3700">
                <a:solidFill>
                  <a:srgbClr val="FFFFFF"/>
                </a:solidFill>
              </a:rPr>
              <a:t>Organizations To Follow</a:t>
            </a:r>
          </a:p>
        </p:txBody>
      </p:sp>
      <p:pic>
        <p:nvPicPr>
          <p:cNvPr id="7" name="Picture 6" descr="A picture containing company name&#10;&#10;Description automatically generated">
            <a:hlinkClick r:id="rId2"/>
            <a:extLst>
              <a:ext uri="{FF2B5EF4-FFF2-40B4-BE49-F238E27FC236}">
                <a16:creationId xmlns:a16="http://schemas.microsoft.com/office/drawing/2014/main" id="{F79EDA5A-3BFE-152F-3827-3D1D8F024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948" y="2501978"/>
            <a:ext cx="3039945" cy="2021563"/>
          </a:xfrm>
          <a:prstGeom prst="rect">
            <a:avLst/>
          </a:prstGeom>
        </p:spPr>
      </p:pic>
      <p:pic>
        <p:nvPicPr>
          <p:cNvPr id="9" name="Picture 8" descr="Logo&#10;&#10;Description automatically generated">
            <a:hlinkClick r:id="rId4"/>
            <a:extLst>
              <a:ext uri="{FF2B5EF4-FFF2-40B4-BE49-F238E27FC236}">
                <a16:creationId xmlns:a16="http://schemas.microsoft.com/office/drawing/2014/main" id="{EA4C2351-651D-0C9D-5E1A-4A1670F3B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6995" y="478712"/>
            <a:ext cx="3044519" cy="1712541"/>
          </a:xfrm>
          <a:prstGeom prst="rect">
            <a:avLst/>
          </a:prstGeom>
        </p:spPr>
      </p:pic>
      <p:pic>
        <p:nvPicPr>
          <p:cNvPr id="11" name="Graphic 10">
            <a:hlinkClick r:id="rId6"/>
            <a:extLst>
              <a:ext uri="{FF2B5EF4-FFF2-40B4-BE49-F238E27FC236}">
                <a16:creationId xmlns:a16="http://schemas.microsoft.com/office/drawing/2014/main" id="{32E1D625-D15A-2013-40D8-30422F314F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1637" y="385800"/>
            <a:ext cx="3054733" cy="1527366"/>
          </a:xfrm>
          <a:prstGeom prst="rect">
            <a:avLst/>
          </a:prstGeom>
        </p:spPr>
      </p:pic>
      <p:pic>
        <p:nvPicPr>
          <p:cNvPr id="5" name="Content Placeholder 4" descr="Graphical user interface&#10;&#10;Description automatically generated">
            <a:hlinkClick r:id="rId9"/>
            <a:extLst>
              <a:ext uri="{FF2B5EF4-FFF2-40B4-BE49-F238E27FC236}">
                <a16:creationId xmlns:a16="http://schemas.microsoft.com/office/drawing/2014/main" id="{BAE51E5E-21DD-8B92-FBA2-ABB965ED9132}"/>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8463530" y="2755180"/>
            <a:ext cx="3054730" cy="1603733"/>
          </a:xfrm>
          <a:prstGeom prst="rect">
            <a:avLst/>
          </a:prstGeom>
        </p:spPr>
      </p:pic>
      <p:pic>
        <p:nvPicPr>
          <p:cNvPr id="4" name="Picture 3" descr="A picture containing diagram&#10;&#10;Description automatically generated">
            <a:hlinkClick r:id="rId11"/>
            <a:extLst>
              <a:ext uri="{FF2B5EF4-FFF2-40B4-BE49-F238E27FC236}">
                <a16:creationId xmlns:a16="http://schemas.microsoft.com/office/drawing/2014/main" id="{A9BD4C8B-C569-F7E4-CA36-EB86795CE055}"/>
              </a:ext>
            </a:extLst>
          </p:cNvPr>
          <p:cNvPicPr>
            <a:picLocks noChangeAspect="1"/>
          </p:cNvPicPr>
          <p:nvPr/>
        </p:nvPicPr>
        <p:blipFill rotWithShape="1">
          <a:blip r:embed="rId12">
            <a:extLst>
              <a:ext uri="{28A0092B-C50C-407E-A947-70E740481C1C}">
                <a14:useLocalDpi xmlns:a14="http://schemas.microsoft.com/office/drawing/2010/main" val="0"/>
              </a:ext>
            </a:extLst>
          </a:blip>
          <a:srcRect l="18069" r="22488"/>
          <a:stretch/>
        </p:blipFill>
        <p:spPr>
          <a:xfrm>
            <a:off x="7161013" y="4836438"/>
            <a:ext cx="2402087" cy="1863544"/>
          </a:xfrm>
          <a:prstGeom prst="rect">
            <a:avLst/>
          </a:prstGeom>
        </p:spPr>
      </p:pic>
    </p:spTree>
    <p:extLst>
      <p:ext uri="{BB962C8B-B14F-4D97-AF65-F5344CB8AC3E}">
        <p14:creationId xmlns:p14="http://schemas.microsoft.com/office/powerpoint/2010/main" val="380233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71D08-2158-E452-C941-F992F96D29D2}"/>
              </a:ext>
            </a:extLst>
          </p:cNvPr>
          <p:cNvSpPr>
            <a:spLocks noGrp="1"/>
          </p:cNvSpPr>
          <p:nvPr>
            <p:ph type="title"/>
          </p:nvPr>
        </p:nvSpPr>
        <p:spPr>
          <a:xfrm>
            <a:off x="841248" y="548640"/>
            <a:ext cx="3600860" cy="5431536"/>
          </a:xfrm>
        </p:spPr>
        <p:txBody>
          <a:bodyPr>
            <a:normAutofit/>
          </a:bodyPr>
          <a:lstStyle/>
          <a:p>
            <a:r>
              <a:rPr lang="en-US" sz="5400" dirty="0">
                <a:latin typeface="Times New Roman" panose="02020603050405020304" pitchFamily="18" charset="0"/>
                <a:cs typeface="Times New Roman" panose="02020603050405020304" pitchFamily="18" charset="0"/>
              </a:rPr>
              <a:t>Thoughts?</a:t>
            </a:r>
            <a:endParaRPr lang="en-US" sz="5400">
              <a:latin typeface="Times New Roman" panose="02020603050405020304" pitchFamily="18" charset="0"/>
              <a:cs typeface="Times New Roman" panose="02020603050405020304" pitchFamily="18" charset="0"/>
            </a:endParaRP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EDCBA8-9250-4CA9-3C3C-DE7F52C9748D}"/>
              </a:ext>
            </a:extLst>
          </p:cNvPr>
          <p:cNvSpPr>
            <a:spLocks noGrp="1"/>
          </p:cNvSpPr>
          <p:nvPr>
            <p:ph idx="1"/>
          </p:nvPr>
        </p:nvSpPr>
        <p:spPr>
          <a:xfrm>
            <a:off x="5126418" y="552091"/>
            <a:ext cx="6224335" cy="5431536"/>
          </a:xfrm>
        </p:spPr>
        <p:txBody>
          <a:bodyPr anchor="ctr">
            <a:normAutofit/>
          </a:bodyPr>
          <a:lstStyle/>
          <a:p>
            <a:pPr marL="0" indent="0">
              <a:buNone/>
            </a:pPr>
            <a:r>
              <a:rPr lang="en-US" sz="2200" b="1" dirty="0">
                <a:latin typeface="Times New Roman" panose="02020603050405020304" pitchFamily="18" charset="0"/>
                <a:cs typeface="Times New Roman" panose="02020603050405020304" pitchFamily="18" charset="0"/>
              </a:rPr>
              <a:t>Right now, our machines are like smart insects, eventually they will be as smart as mice. After that maybe as smart as dogs and cats. Probably by the end of the century, who knows, they will be as smart as monkeys.</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i="1" dirty="0">
                <a:latin typeface="Times New Roman" panose="02020603050405020304" pitchFamily="18" charset="0"/>
                <a:cs typeface="Times New Roman" panose="02020603050405020304" pitchFamily="18" charset="0"/>
              </a:rPr>
              <a:t>Michio Kaku, Professor of Theoretical Physics, City College of New York.</a:t>
            </a:r>
          </a:p>
        </p:txBody>
      </p:sp>
      <p:pic>
        <p:nvPicPr>
          <p:cNvPr id="10" name="Picture 9" descr="Text&#10;&#10;Description automatically generated">
            <a:hlinkClick r:id="rId3"/>
            <a:extLst>
              <a:ext uri="{FF2B5EF4-FFF2-40B4-BE49-F238E27FC236}">
                <a16:creationId xmlns:a16="http://schemas.microsoft.com/office/drawing/2014/main" id="{964156A1-D0C5-97CA-0CE1-C181CE279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07908">
            <a:off x="228600" y="2405062"/>
            <a:ext cx="11734800" cy="2047875"/>
          </a:xfrm>
          <a:prstGeom prst="rect">
            <a:avLst/>
          </a:prstGeom>
        </p:spPr>
      </p:pic>
      <p:pic>
        <p:nvPicPr>
          <p:cNvPr id="14" name="Picture 13" descr="Text&#10;&#10;Description automatically generated">
            <a:hlinkClick r:id="rId5"/>
            <a:extLst>
              <a:ext uri="{FF2B5EF4-FFF2-40B4-BE49-F238E27FC236}">
                <a16:creationId xmlns:a16="http://schemas.microsoft.com/office/drawing/2014/main" id="{B867CA4A-9AE2-9397-EDDD-0F4F920FB2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35399">
            <a:off x="0" y="2069892"/>
            <a:ext cx="12192000" cy="2718216"/>
          </a:xfrm>
          <a:prstGeom prst="rect">
            <a:avLst/>
          </a:prstGeom>
        </p:spPr>
      </p:pic>
      <p:pic>
        <p:nvPicPr>
          <p:cNvPr id="17" name="Picture 16" descr="Text">
            <a:hlinkClick r:id="rId7"/>
            <a:extLst>
              <a:ext uri="{FF2B5EF4-FFF2-40B4-BE49-F238E27FC236}">
                <a16:creationId xmlns:a16="http://schemas.microsoft.com/office/drawing/2014/main" id="{2FF97835-0F0C-1BC4-B697-8567C80FDA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033129">
            <a:off x="536889" y="1469187"/>
            <a:ext cx="11115174" cy="3766938"/>
          </a:xfrm>
          <a:prstGeom prst="rect">
            <a:avLst/>
          </a:prstGeom>
        </p:spPr>
      </p:pic>
      <p:pic>
        <p:nvPicPr>
          <p:cNvPr id="5" name="Picture 4" descr="Diagram&#10;&#10;Description automatically generated">
            <a:hlinkClick r:id="rId9"/>
            <a:extLst>
              <a:ext uri="{FF2B5EF4-FFF2-40B4-BE49-F238E27FC236}">
                <a16:creationId xmlns:a16="http://schemas.microsoft.com/office/drawing/2014/main" id="{5C0AC0E9-762F-4696-8314-5E92B2515C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47228" y="324464"/>
            <a:ext cx="5106838" cy="6286653"/>
          </a:xfrm>
          <a:prstGeom prst="rect">
            <a:avLst/>
          </a:prstGeom>
        </p:spPr>
      </p:pic>
      <p:pic>
        <p:nvPicPr>
          <p:cNvPr id="7" name="Picture 6" descr="Graphical user interface, text&#10;&#10;Description automatically generated">
            <a:hlinkClick r:id="rId11"/>
            <a:extLst>
              <a:ext uri="{FF2B5EF4-FFF2-40B4-BE49-F238E27FC236}">
                <a16:creationId xmlns:a16="http://schemas.microsoft.com/office/drawing/2014/main" id="{4E931B02-D078-4098-8A08-E47B0D15868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2723" y="1750142"/>
            <a:ext cx="9689301" cy="3264310"/>
          </a:xfrm>
          <a:prstGeom prst="rect">
            <a:avLst/>
          </a:prstGeom>
        </p:spPr>
      </p:pic>
    </p:spTree>
    <p:extLst>
      <p:ext uri="{BB962C8B-B14F-4D97-AF65-F5344CB8AC3E}">
        <p14:creationId xmlns:p14="http://schemas.microsoft.com/office/powerpoint/2010/main" val="15862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5F61-8B0E-4A48-9719-E53CDCE23DA0}"/>
              </a:ext>
            </a:extLst>
          </p:cNvPr>
          <p:cNvSpPr>
            <a:spLocks noGrp="1"/>
          </p:cNvSpPr>
          <p:nvPr>
            <p:ph type="title"/>
          </p:nvPr>
        </p:nvSpPr>
        <p:spPr>
          <a:xfrm>
            <a:off x="838200" y="365126"/>
            <a:ext cx="10515600" cy="578772"/>
          </a:xfrm>
        </p:spPr>
        <p:txBody>
          <a:bodyPr>
            <a:normAutofit fontScale="90000"/>
          </a:bodyPr>
          <a:lstStyle/>
          <a:p>
            <a:pPr algn="ctr"/>
            <a:r>
              <a:rPr lang="en-US" dirty="0"/>
              <a:t>Not so fast!</a:t>
            </a:r>
          </a:p>
        </p:txBody>
      </p:sp>
      <p:pic>
        <p:nvPicPr>
          <p:cNvPr id="5" name="Content Placeholder 4" descr="A collage of a dog&#10;&#10;Description automatically generated">
            <a:extLst>
              <a:ext uri="{FF2B5EF4-FFF2-40B4-BE49-F238E27FC236}">
                <a16:creationId xmlns:a16="http://schemas.microsoft.com/office/drawing/2014/main" id="{64271333-EFD4-4B4C-A771-54A55F33F9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555" y="1125130"/>
            <a:ext cx="4897224" cy="5140426"/>
          </a:xfrm>
        </p:spPr>
      </p:pic>
      <p:pic>
        <p:nvPicPr>
          <p:cNvPr id="7" name="Picture 6" descr="A picture containing different, food, chocolate, displayed&#10;&#10;Description automatically generated">
            <a:extLst>
              <a:ext uri="{FF2B5EF4-FFF2-40B4-BE49-F238E27FC236}">
                <a16:creationId xmlns:a16="http://schemas.microsoft.com/office/drawing/2014/main" id="{3B344FE2-CDCC-4F63-82D9-BF2D52DA3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373" y="1125129"/>
            <a:ext cx="5140427" cy="5140427"/>
          </a:xfrm>
          <a:prstGeom prst="rect">
            <a:avLst/>
          </a:prstGeom>
        </p:spPr>
      </p:pic>
    </p:spTree>
    <p:extLst>
      <p:ext uri="{BB962C8B-B14F-4D97-AF65-F5344CB8AC3E}">
        <p14:creationId xmlns:p14="http://schemas.microsoft.com/office/powerpoint/2010/main" val="21089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How can I start AI research?</a:t>
            </a:r>
          </a:p>
        </p:txBody>
      </p:sp>
      <p:sp>
        <p:nvSpPr>
          <p:cNvPr id="3" name="Content Placeholder 2"/>
          <p:cNvSpPr>
            <a:spLocks noGrp="1"/>
          </p:cNvSpPr>
          <p:nvPr>
            <p:ph idx="1"/>
          </p:nvPr>
        </p:nvSpPr>
        <p:spPr/>
        <p:txBody>
          <a:bodyPr/>
          <a:lstStyle/>
          <a:p>
            <a:r>
              <a:rPr lang="en-US" dirty="0" err="1"/>
              <a:t>Youtube</a:t>
            </a:r>
            <a:r>
              <a:rPr lang="en-US" dirty="0"/>
              <a:t> is #1 source for introductory concepts. Few tutorials are here</a:t>
            </a:r>
            <a:br>
              <a:rPr lang="en-US" dirty="0">
                <a:hlinkClick r:id="rId2"/>
              </a:rPr>
            </a:br>
            <a:r>
              <a:rPr lang="en-US" dirty="0">
                <a:hlinkClick r:id="rId2"/>
              </a:rPr>
              <a:t>1</a:t>
            </a:r>
            <a:r>
              <a:rPr lang="en-US" dirty="0"/>
              <a:t>, </a:t>
            </a:r>
            <a:r>
              <a:rPr lang="en-US" dirty="0">
                <a:hlinkClick r:id="rId3"/>
              </a:rPr>
              <a:t>2</a:t>
            </a:r>
            <a:r>
              <a:rPr lang="en-US" dirty="0"/>
              <a:t>, </a:t>
            </a:r>
            <a:r>
              <a:rPr lang="en-US" dirty="0">
                <a:hlinkClick r:id="rId4"/>
              </a:rPr>
              <a:t>3</a:t>
            </a:r>
            <a:r>
              <a:rPr lang="en-US" dirty="0"/>
              <a:t>.</a:t>
            </a:r>
            <a:br>
              <a:rPr lang="en-US" dirty="0"/>
            </a:br>
            <a:endParaRPr lang="en-US" dirty="0"/>
          </a:p>
          <a:p>
            <a:r>
              <a:rPr lang="en-US" dirty="0"/>
              <a:t>Calculus, Linear Algebra and some Statistics !</a:t>
            </a:r>
            <a:br>
              <a:rPr lang="en-US" dirty="0"/>
            </a:br>
            <a:endParaRPr lang="en-US" dirty="0"/>
          </a:p>
          <a:p>
            <a:r>
              <a:rPr lang="en-US" dirty="0"/>
              <a:t>Start Python. Here is</a:t>
            </a:r>
            <a:r>
              <a:rPr lang="en-US" dirty="0">
                <a:hlinkClick r:id="rId5"/>
              </a:rPr>
              <a:t> #1</a:t>
            </a:r>
            <a:r>
              <a:rPr lang="en-US" dirty="0"/>
              <a:t> tutorial series.</a:t>
            </a:r>
          </a:p>
          <a:p>
            <a:endParaRPr lang="en-US" dirty="0"/>
          </a:p>
          <a:p>
            <a:r>
              <a:rPr lang="en-US" dirty="0"/>
              <a:t>Play with </a:t>
            </a:r>
            <a:r>
              <a:rPr lang="en-US" dirty="0" err="1">
                <a:hlinkClick r:id="rId6"/>
              </a:rPr>
              <a:t>Pytorch</a:t>
            </a:r>
            <a:r>
              <a:rPr lang="en-US" dirty="0"/>
              <a:t>!</a:t>
            </a:r>
          </a:p>
        </p:txBody>
      </p:sp>
    </p:spTree>
    <p:extLst>
      <p:ext uri="{BB962C8B-B14F-4D97-AF65-F5344CB8AC3E}">
        <p14:creationId xmlns:p14="http://schemas.microsoft.com/office/powerpoint/2010/main" val="358180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ptimus_vs_Galvatron">
            <a:hlinkClick r:id="" action="ppaction://media"/>
            <a:extLst>
              <a:ext uri="{FF2B5EF4-FFF2-40B4-BE49-F238E27FC236}">
                <a16:creationId xmlns:a16="http://schemas.microsoft.com/office/drawing/2014/main" id="{465BC5FE-9647-5DB8-6847-C1AE825510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6966" y="470780"/>
            <a:ext cx="9753600" cy="5486400"/>
          </a:xfrm>
          <a:prstGeom prst="rect">
            <a:avLst/>
          </a:prstGeom>
        </p:spPr>
      </p:pic>
      <p:sp>
        <p:nvSpPr>
          <p:cNvPr id="3" name="TextBox 2">
            <a:extLst>
              <a:ext uri="{FF2B5EF4-FFF2-40B4-BE49-F238E27FC236}">
                <a16:creationId xmlns:a16="http://schemas.microsoft.com/office/drawing/2014/main" id="{F46A9A06-445E-D281-AE3F-89552E90C3B1}"/>
              </a:ext>
            </a:extLst>
          </p:cNvPr>
          <p:cNvSpPr txBox="1"/>
          <p:nvPr/>
        </p:nvSpPr>
        <p:spPr>
          <a:xfrm>
            <a:off x="1146966" y="6211552"/>
            <a:ext cx="9212826" cy="369332"/>
          </a:xfrm>
          <a:prstGeom prst="rect">
            <a:avLst/>
          </a:prstGeom>
          <a:noFill/>
        </p:spPr>
        <p:txBody>
          <a:bodyPr wrap="square" rtlCol="0">
            <a:spAutoFit/>
          </a:bodyPr>
          <a:lstStyle/>
          <a:p>
            <a:r>
              <a:rPr lang="en-US" dirty="0"/>
              <a:t>Trouble with loyalty to the cause is that the cause will always betray you…</a:t>
            </a:r>
          </a:p>
        </p:txBody>
      </p:sp>
    </p:spTree>
    <p:extLst>
      <p:ext uri="{BB962C8B-B14F-4D97-AF65-F5344CB8AC3E}">
        <p14:creationId xmlns:p14="http://schemas.microsoft.com/office/powerpoint/2010/main" val="416484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8FDA-0DF7-D950-74D3-32C53CE1EEC9}"/>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Outline</a:t>
            </a:r>
          </a:p>
        </p:txBody>
      </p:sp>
      <p:graphicFrame>
        <p:nvGraphicFramePr>
          <p:cNvPr id="5" name="Content Placeholder 2">
            <a:extLst>
              <a:ext uri="{FF2B5EF4-FFF2-40B4-BE49-F238E27FC236}">
                <a16:creationId xmlns:a16="http://schemas.microsoft.com/office/drawing/2014/main" id="{4C3F8189-78BD-6150-095C-CE014C330F07}"/>
              </a:ext>
            </a:extLst>
          </p:cNvPr>
          <p:cNvGraphicFramePr>
            <a:graphicFrameLocks noGrp="1"/>
          </p:cNvGraphicFramePr>
          <p:nvPr>
            <p:ph idx="1"/>
            <p:extLst>
              <p:ext uri="{D42A27DB-BD31-4B8C-83A1-F6EECF244321}">
                <p14:modId xmlns:p14="http://schemas.microsoft.com/office/powerpoint/2010/main" val="207798527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358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DFBC10-E662-4F76-95E4-806F1527E01A}"/>
                  </a:ext>
                </a:extLst>
              </p:cNvPr>
              <p:cNvSpPr>
                <a:spLocks noGrp="1"/>
              </p:cNvSpPr>
              <p:nvPr>
                <p:ph idx="1"/>
              </p:nvPr>
            </p:nvSpPr>
            <p:spPr>
              <a:xfrm>
                <a:off x="838200" y="336884"/>
                <a:ext cx="10515600" cy="5840079"/>
              </a:xfrm>
            </p:spPr>
            <p:txBody>
              <a:bodyPr/>
              <a:lstStyle/>
              <a:p>
                <a:pPr marL="0" indent="0" algn="ctr">
                  <a:buNone/>
                </a:pPr>
                <a:r>
                  <a:rPr lang="es-ES" dirty="0">
                    <a:latin typeface="Times New Roman" panose="02020603050405020304" pitchFamily="18" charset="0"/>
                    <a:cs typeface="Times New Roman" panose="02020603050405020304" pitchFamily="18" charset="0"/>
                  </a:rPr>
                  <a:t>                 x: [ 1  3  4  5   6   8    9  10 12]</a:t>
                </a:r>
              </a:p>
              <a:p>
                <a:pPr marL="0" indent="0" algn="ctr">
                  <a:buNone/>
                </a:pPr>
                <a:r>
                  <a:rPr lang="es-ES" dirty="0">
                    <a:latin typeface="Times New Roman" panose="02020603050405020304" pitchFamily="18" charset="0"/>
                    <a:cs typeface="Times New Roman" panose="02020603050405020304" pitchFamily="18" charset="0"/>
                  </a:rPr>
                  <a:t>                 y :[ 2  6  8 10 12 16 18 20 24]</a:t>
                </a:r>
              </a:p>
              <a:p>
                <a:pPr marL="0" indent="0" algn="ctr">
                  <a:buNone/>
                </a:pPr>
                <a:r>
                  <a:rPr lang="es-ES" dirty="0" err="1">
                    <a:latin typeface="Times New Roman" panose="02020603050405020304" pitchFamily="18" charset="0"/>
                    <a:cs typeface="Times New Roman" panose="02020603050405020304" pitchFamily="18" charset="0"/>
                  </a:rPr>
                  <a:t>Find</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the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best</a:t>
                </a:r>
                <a:r>
                  <a:rPr lang="es-ES" dirty="0">
                    <a:latin typeface="Times New Roman" panose="02020603050405020304" pitchFamily="18" charset="0"/>
                    <a:cs typeface="Times New Roman" panose="02020603050405020304" pitchFamily="18" charset="0"/>
                  </a:rPr>
                  <a:t> line </a:t>
                </a:r>
                <a14:m>
                  <m:oMath xmlns:m="http://schemas.openxmlformats.org/officeDocument/2006/math">
                    <m:r>
                      <a:rPr lang="en-US" b="0" i="1" smtClean="0">
                        <a:latin typeface="Cambria Math" panose="02040503050406030204" pitchFamily="18" charset="0"/>
                        <a:cs typeface="Times New Roman" panose="02020603050405020304" pitchFamily="18" charset="0"/>
                      </a:rPr>
                      <m:t>𝑦</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𝑚𝑥</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𝑏</m:t>
                    </m:r>
                    <m:r>
                      <a:rPr lang="en-US" b="0" i="1" smtClean="0">
                        <a:latin typeface="Cambria Math" panose="02040503050406030204" pitchFamily="18" charset="0"/>
                        <a:cs typeface="Times New Roman" panose="02020603050405020304" pitchFamily="18" charset="0"/>
                      </a:rPr>
                      <m:t>.</m:t>
                    </m:r>
                  </m:oMath>
                </a14:m>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If</a:t>
                </a:r>
                <a:r>
                  <a:rPr lang="es-ES" dirty="0">
                    <a:latin typeface="Times New Roman" panose="02020603050405020304" pitchFamily="18" charset="0"/>
                    <a:cs typeface="Times New Roman" panose="02020603050405020304" pitchFamily="18" charset="0"/>
                  </a:rPr>
                  <a:t>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𝑥</m:t>
                    </m:r>
                    <m:r>
                      <a:rPr lang="en-US" b="0" i="1" dirty="0" smtClean="0">
                        <a:latin typeface="Cambria Math" panose="02040503050406030204" pitchFamily="18" charset="0"/>
                        <a:cs typeface="Times New Roman" panose="02020603050405020304" pitchFamily="18" charset="0"/>
                      </a:rPr>
                      <m:t>=7</m:t>
                    </m:r>
                  </m:oMath>
                </a14:m>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what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is</a:t>
                </a:r>
                <a:r>
                  <a:rPr lang="es-ES" dirty="0">
                    <a:latin typeface="Times New Roman" panose="02020603050405020304" pitchFamily="18" charset="0"/>
                    <a:cs typeface="Times New Roman" panose="02020603050405020304" pitchFamily="18" charset="0"/>
                  </a:rPr>
                  <a:t> </a:t>
                </a:r>
                <a14:m>
                  <m:oMath xmlns:m="http://schemas.openxmlformats.org/officeDocument/2006/math">
                    <m:r>
                      <a:rPr lang="en-US" b="0" i="1" dirty="0" smtClean="0">
                        <a:latin typeface="Cambria Math" panose="02040503050406030204" pitchFamily="18" charset="0"/>
                        <a:cs typeface="Times New Roman" panose="02020603050405020304" pitchFamily="18" charset="0"/>
                      </a:rPr>
                      <m:t>𝑦</m:t>
                    </m:r>
                    <m:r>
                      <a:rPr lang="en-US" b="0" i="1" dirty="0" smtClean="0">
                        <a:latin typeface="Cambria Math" panose="02040503050406030204" pitchFamily="18" charset="0"/>
                        <a:cs typeface="Times New Roman" panose="02020603050405020304" pitchFamily="18" charset="0"/>
                      </a:rPr>
                      <m:t>?</m:t>
                    </m:r>
                  </m:oMath>
                </a14:m>
                <a:endParaRPr lang="es-ES" dirty="0">
                  <a:latin typeface="Times New Roman" panose="02020603050405020304" pitchFamily="18" charset="0"/>
                  <a:cs typeface="Times New Roman" panose="02020603050405020304" pitchFamily="18" charset="0"/>
                </a:endParaRPr>
              </a:p>
              <a:p>
                <a:pPr marL="0" indent="0" algn="ctr">
                  <a:buNone/>
                </a:pPr>
                <a:endParaRPr lang="es-ES" dirty="0">
                  <a:latin typeface="Times New Roman" panose="02020603050405020304" pitchFamily="18" charset="0"/>
                  <a:cs typeface="Times New Roman" panose="02020603050405020304" pitchFamily="18" charset="0"/>
                </a:endParaRPr>
              </a:p>
              <a:p>
                <a:pPr marL="0" indent="0" algn="ctr">
                  <a:buNone/>
                </a:pPr>
                <a:br>
                  <a:rPr lang="es-E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1DFBC10-E662-4F76-95E4-806F1527E01A}"/>
                  </a:ext>
                </a:extLst>
              </p:cNvPr>
              <p:cNvSpPr>
                <a:spLocks noGrp="1" noRot="1" noChangeAspect="1" noMove="1" noResize="1" noEditPoints="1" noAdjustHandles="1" noChangeArrowheads="1" noChangeShapeType="1" noTextEdit="1"/>
              </p:cNvSpPr>
              <p:nvPr>
                <p:ph idx="1"/>
              </p:nvPr>
            </p:nvSpPr>
            <p:spPr>
              <a:xfrm>
                <a:off x="838200" y="336884"/>
                <a:ext cx="10515600" cy="5840079"/>
              </a:xfrm>
              <a:blipFill>
                <a:blip r:embed="rId2"/>
                <a:stretch>
                  <a:fillRect t="-1775"/>
                </a:stretch>
              </a:blipFill>
            </p:spPr>
            <p:txBody>
              <a:bodyPr/>
              <a:lstStyle/>
              <a:p>
                <a:r>
                  <a:rPr lang="en-US">
                    <a:noFill/>
                  </a:rPr>
                  <a:t> </a:t>
                </a:r>
              </a:p>
            </p:txBody>
          </p:sp>
        </mc:Fallback>
      </mc:AlternateContent>
      <p:pic>
        <p:nvPicPr>
          <p:cNvPr id="22" name="Picture 21" descr="Chart, line chart&#10;&#10;Description automatically generated">
            <a:extLst>
              <a:ext uri="{FF2B5EF4-FFF2-40B4-BE49-F238E27FC236}">
                <a16:creationId xmlns:a16="http://schemas.microsoft.com/office/drawing/2014/main" id="{4619B66D-4E33-4297-B768-280BC5776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19" y="1305025"/>
            <a:ext cx="5552975" cy="5552975"/>
          </a:xfrm>
          <a:prstGeom prst="rect">
            <a:avLst/>
          </a:prstGeom>
        </p:spPr>
      </p:pic>
      <p:pic>
        <p:nvPicPr>
          <p:cNvPr id="28" name="Picture 27" descr="Chart, line chart&#10;&#10;Description automatically generated">
            <a:extLst>
              <a:ext uri="{FF2B5EF4-FFF2-40B4-BE49-F238E27FC236}">
                <a16:creationId xmlns:a16="http://schemas.microsoft.com/office/drawing/2014/main" id="{6E19A70F-7063-4F20-9899-D5B3C304E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292" y="1305025"/>
            <a:ext cx="5497600" cy="5497600"/>
          </a:xfrm>
          <a:prstGeom prst="rect">
            <a:avLst/>
          </a:prstGeom>
        </p:spPr>
      </p:pic>
    </p:spTree>
    <p:extLst>
      <p:ext uri="{BB962C8B-B14F-4D97-AF65-F5344CB8AC3E}">
        <p14:creationId xmlns:p14="http://schemas.microsoft.com/office/powerpoint/2010/main" val="132415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031178-C652-4F3E-BDBE-1DE60D828953}"/>
                  </a:ext>
                </a:extLst>
              </p:cNvPr>
              <p:cNvSpPr>
                <a:spLocks noGrp="1"/>
              </p:cNvSpPr>
              <p:nvPr>
                <p:ph idx="1"/>
              </p:nvPr>
            </p:nvSpPr>
            <p:spPr>
              <a:xfrm>
                <a:off x="838200" y="365760"/>
                <a:ext cx="10515600" cy="5811203"/>
              </a:xfrm>
            </p:spPr>
            <p:txBody>
              <a:bodyPr>
                <a:normAutofit/>
              </a:bodyPr>
              <a:lstStyle/>
              <a:p>
                <a:pPr marL="0" indent="0" algn="ctr">
                  <a:buNone/>
                </a:pPr>
                <a:r>
                  <a:rPr lang="es-ES" sz="2000" dirty="0">
                    <a:latin typeface="Times New Roman" panose="02020603050405020304" pitchFamily="18" charset="0"/>
                    <a:cs typeface="Times New Roman" panose="02020603050405020304" pitchFamily="18" charset="0"/>
                  </a:rPr>
                  <a:t>x: [ 1       3     4     5      6        8      9      10     12]</a:t>
                </a:r>
              </a:p>
              <a:p>
                <a:pPr marL="0" indent="0" algn="ctr">
                  <a:buNone/>
                </a:pPr>
                <a:r>
                  <a:rPr lang="es-ES" sz="2000" dirty="0">
                    <a:latin typeface="Times New Roman" panose="02020603050405020304" pitchFamily="18" charset="0"/>
                    <a:cs typeface="Times New Roman" panose="02020603050405020304" pitchFamily="18" charset="0"/>
                  </a:rPr>
                  <a:t>y :[ 0.4  7.5  9.2 12.8 10.2  16.1  19.  18.3  25.6]</a:t>
                </a:r>
              </a:p>
              <a:p>
                <a:pPr marL="0" indent="0" algn="ctr">
                  <a:buNone/>
                </a:pPr>
                <a:r>
                  <a:rPr lang="es-ES" sz="2000" dirty="0">
                    <a:latin typeface="Times New Roman" panose="02020603050405020304" pitchFamily="18" charset="0"/>
                    <a:cs typeface="Times New Roman" panose="02020603050405020304" pitchFamily="18" charset="0"/>
                  </a:rPr>
                  <a:t>Find </a:t>
                </a:r>
                <a:r>
                  <a:rPr lang="es-ES" sz="2000" dirty="0" err="1">
                    <a:latin typeface="Times New Roman" panose="02020603050405020304" pitchFamily="18" charset="0"/>
                    <a:cs typeface="Times New Roman" panose="02020603050405020304" pitchFamily="18" charset="0"/>
                  </a:rPr>
                  <a:t>the</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best</a:t>
                </a:r>
                <a:r>
                  <a:rPr lang="es-ES" sz="2000" dirty="0">
                    <a:latin typeface="Times New Roman" panose="02020603050405020304" pitchFamily="18" charset="0"/>
                    <a:cs typeface="Times New Roman" panose="02020603050405020304" pitchFamily="18" charset="0"/>
                  </a:rPr>
                  <a:t> line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𝑦</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𝑚𝑥</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𝑏</m:t>
                    </m:r>
                    <m:r>
                      <a:rPr lang="en-US" sz="2000" b="0" i="1" smtClean="0">
                        <a:latin typeface="Cambria Math" panose="02040503050406030204" pitchFamily="18" charset="0"/>
                        <a:cs typeface="Times New Roman" panose="02020603050405020304" pitchFamily="18" charset="0"/>
                      </a:rPr>
                      <m:t>.</m:t>
                    </m:r>
                  </m:oMath>
                </a14:m>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If</a:t>
                </a:r>
                <a:r>
                  <a:rPr lang="es-E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b="0" i="1" dirty="0" smtClean="0">
                        <a:latin typeface="Cambria Math" panose="02040503050406030204" pitchFamily="18" charset="0"/>
                        <a:cs typeface="Times New Roman" panose="02020603050405020304" pitchFamily="18" charset="0"/>
                      </a:rPr>
                      <m:t>𝑥</m:t>
                    </m:r>
                    <m:r>
                      <a:rPr lang="en-US" sz="2000" b="0" i="1" dirty="0" smtClean="0">
                        <a:latin typeface="Cambria Math" panose="02040503050406030204" pitchFamily="18" charset="0"/>
                        <a:cs typeface="Times New Roman" panose="02020603050405020304" pitchFamily="18" charset="0"/>
                      </a:rPr>
                      <m:t>=7</m:t>
                    </m:r>
                  </m:oMath>
                </a14:m>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what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is</a:t>
                </a:r>
                <a:r>
                  <a:rPr lang="es-ES" sz="2000" dirty="0">
                    <a:latin typeface="Times New Roman" panose="02020603050405020304" pitchFamily="18" charset="0"/>
                    <a:cs typeface="Times New Roman" panose="02020603050405020304" pitchFamily="18" charset="0"/>
                  </a:rPr>
                  <a:t> our </a:t>
                </a:r>
                <a:r>
                  <a:rPr lang="es-ES" sz="2000" dirty="0" err="1">
                    <a:latin typeface="Times New Roman" panose="02020603050405020304" pitchFamily="18" charset="0"/>
                    <a:cs typeface="Times New Roman" panose="02020603050405020304" pitchFamily="18" charset="0"/>
                  </a:rPr>
                  <a:t>best</a:t>
                </a:r>
                <a:r>
                  <a:rPr lang="es-ES" sz="2000" dirty="0">
                    <a:latin typeface="Times New Roman" panose="02020603050405020304" pitchFamily="18" charset="0"/>
                    <a:cs typeface="Times New Roman" panose="02020603050405020304" pitchFamily="18" charset="0"/>
                  </a:rPr>
                  <a:t> </a:t>
                </a:r>
                <a:r>
                  <a:rPr lang="es-ES" sz="2000" dirty="0" err="1">
                    <a:latin typeface="Times New Roman" panose="02020603050405020304" pitchFamily="18" charset="0"/>
                    <a:cs typeface="Times New Roman" panose="02020603050405020304" pitchFamily="18" charset="0"/>
                  </a:rPr>
                  <a:t>bet</a:t>
                </a:r>
                <a:r>
                  <a:rPr lang="es-ES" sz="2000" dirty="0">
                    <a:latin typeface="Times New Roman" panose="02020603050405020304" pitchFamily="18" charset="0"/>
                    <a:cs typeface="Times New Roman" panose="02020603050405020304" pitchFamily="18" charset="0"/>
                  </a:rPr>
                  <a:t> for </a:t>
                </a:r>
                <a14:m>
                  <m:oMath xmlns:m="http://schemas.openxmlformats.org/officeDocument/2006/math">
                    <m:r>
                      <a:rPr lang="en-US" sz="2000" b="0" i="1" dirty="0" smtClean="0">
                        <a:latin typeface="Cambria Math" panose="02040503050406030204" pitchFamily="18" charset="0"/>
                        <a:cs typeface="Times New Roman" panose="02020603050405020304" pitchFamily="18" charset="0"/>
                      </a:rPr>
                      <m:t>𝑦</m:t>
                    </m:r>
                    <m:r>
                      <a:rPr lang="en-US" sz="2000" b="0" i="1" dirty="0"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3031178-C652-4F3E-BDBE-1DE60D828953}"/>
                  </a:ext>
                </a:extLst>
              </p:cNvPr>
              <p:cNvSpPr>
                <a:spLocks noGrp="1" noRot="1" noChangeAspect="1" noMove="1" noResize="1" noEditPoints="1" noAdjustHandles="1" noChangeArrowheads="1" noChangeShapeType="1" noTextEdit="1"/>
              </p:cNvSpPr>
              <p:nvPr>
                <p:ph idx="1"/>
              </p:nvPr>
            </p:nvSpPr>
            <p:spPr>
              <a:xfrm>
                <a:off x="838200" y="365760"/>
                <a:ext cx="10515600" cy="5811203"/>
              </a:xfrm>
              <a:blipFill>
                <a:blip r:embed="rId2"/>
                <a:stretch>
                  <a:fillRect t="-1049"/>
                </a:stretch>
              </a:blipFill>
            </p:spPr>
            <p:txBody>
              <a:bodyPr/>
              <a:lstStyle/>
              <a:p>
                <a:r>
                  <a:rPr lang="en-US">
                    <a:noFill/>
                  </a:rPr>
                  <a:t> </a:t>
                </a:r>
              </a:p>
            </p:txBody>
          </p:sp>
        </mc:Fallback>
      </mc:AlternateContent>
      <p:pic>
        <p:nvPicPr>
          <p:cNvPr id="6" name="Picture 5" descr="Chart, scatter chart&#10;&#10;Description automatically generated">
            <a:extLst>
              <a:ext uri="{FF2B5EF4-FFF2-40B4-BE49-F238E27FC236}">
                <a16:creationId xmlns:a16="http://schemas.microsoft.com/office/drawing/2014/main" id="{13F06254-4E14-4864-9C85-AC0A46E11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02" y="1179562"/>
            <a:ext cx="5222686" cy="5485178"/>
          </a:xfrm>
          <a:prstGeom prst="rect">
            <a:avLst/>
          </a:prstGeom>
        </p:spPr>
      </p:pic>
      <p:pic>
        <p:nvPicPr>
          <p:cNvPr id="10" name="Picture 9" descr="Chart, line chart, scatter chart&#10;&#10;Description automatically generated">
            <a:extLst>
              <a:ext uri="{FF2B5EF4-FFF2-40B4-BE49-F238E27FC236}">
                <a16:creationId xmlns:a16="http://schemas.microsoft.com/office/drawing/2014/main" id="{74A0E496-56CA-4E92-9325-4B13B027E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176" y="1246184"/>
            <a:ext cx="5418556" cy="5418556"/>
          </a:xfrm>
          <a:prstGeom prst="rect">
            <a:avLst/>
          </a:prstGeom>
        </p:spPr>
      </p:pic>
    </p:spTree>
    <p:extLst>
      <p:ext uri="{BB962C8B-B14F-4D97-AF65-F5344CB8AC3E}">
        <p14:creationId xmlns:p14="http://schemas.microsoft.com/office/powerpoint/2010/main" val="127709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3" name="Freeform: Shape 2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5" name="Freeform: Shape 2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7194BE-A066-4293-BBEE-64082DD0479A}"/>
              </a:ext>
            </a:extLst>
          </p:cNvPr>
          <p:cNvSpPr>
            <a:spLocks noGrp="1"/>
          </p:cNvSpPr>
          <p:nvPr>
            <p:ph type="title"/>
          </p:nvPr>
        </p:nvSpPr>
        <p:spPr>
          <a:xfrm>
            <a:off x="0" y="1122629"/>
            <a:ext cx="4730436" cy="1817532"/>
          </a:xfrm>
        </p:spPr>
        <p:txBody>
          <a:bodyPr vert="horz" lIns="91440" tIns="45720" rIns="91440" bIns="45720" rtlCol="0" anchor="b">
            <a:normAutofit/>
          </a:bodyPr>
          <a:lstStyle/>
          <a:p>
            <a:pPr algn="ctr"/>
            <a:r>
              <a:rPr lang="en-US" sz="3200" kern="1200" dirty="0">
                <a:solidFill>
                  <a:schemeClr val="tx1"/>
                </a:solidFill>
                <a:latin typeface="Times New Roman" panose="02020603050405020304" pitchFamily="18" charset="0"/>
                <a:cs typeface="Times New Roman" panose="02020603050405020304" pitchFamily="18" charset="0"/>
              </a:rPr>
              <a:t>How did the algorithm </a:t>
            </a:r>
            <a:r>
              <a:rPr lang="en-US" sz="3200" b="1" kern="1200" dirty="0">
                <a:solidFill>
                  <a:schemeClr val="tx1"/>
                </a:solidFill>
                <a:latin typeface="Times New Roman" panose="02020603050405020304" pitchFamily="18" charset="0"/>
                <a:cs typeface="Times New Roman" panose="02020603050405020304" pitchFamily="18" charset="0"/>
              </a:rPr>
              <a:t>learn </a:t>
            </a:r>
            <a:r>
              <a:rPr lang="en-US" sz="3200" kern="1200" dirty="0">
                <a:solidFill>
                  <a:schemeClr val="tx1"/>
                </a:solidFill>
                <a:latin typeface="Times New Roman" panose="02020603050405020304" pitchFamily="18" charset="0"/>
                <a:cs typeface="Times New Roman" panose="02020603050405020304" pitchFamily="18" charset="0"/>
              </a:rPr>
              <a:t>m and b?</a:t>
            </a:r>
            <a:br>
              <a:rPr lang="en-US" sz="3200" kern="1200" dirty="0">
                <a:solidFill>
                  <a:schemeClr val="tx1"/>
                </a:solidFill>
                <a:latin typeface="Times New Roman" panose="02020603050405020304" pitchFamily="18" charset="0"/>
                <a:cs typeface="Times New Roman" panose="02020603050405020304" pitchFamily="18" charset="0"/>
              </a:rPr>
            </a:br>
            <a:r>
              <a:rPr lang="en-US" sz="3200" kern="1200" dirty="0">
                <a:solidFill>
                  <a:schemeClr val="tx1"/>
                </a:solidFill>
                <a:latin typeface="Times New Roman" panose="02020603050405020304" pitchFamily="18" charset="0"/>
                <a:cs typeface="Times New Roman" panose="02020603050405020304" pitchFamily="18" charset="0"/>
              </a:rPr>
              <a:t>Function approximation!</a:t>
            </a:r>
          </a:p>
        </p:txBody>
      </p:sp>
      <p:pic>
        <p:nvPicPr>
          <p:cNvPr id="9" name="Content Placeholder 8" descr="Chart, scatter chart&#10;&#10;Description automatically generated">
            <a:extLst>
              <a:ext uri="{FF2B5EF4-FFF2-40B4-BE49-F238E27FC236}">
                <a16:creationId xmlns:a16="http://schemas.microsoft.com/office/drawing/2014/main" id="{651CBA58-01B3-4BEF-95DA-7442B748E5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390" y="643469"/>
            <a:ext cx="5276068" cy="5276068"/>
          </a:xfrm>
          <a:prstGeom prst="rect">
            <a:avLst/>
          </a:prstGeom>
        </p:spPr>
      </p:pic>
    </p:spTree>
    <p:extLst>
      <p:ext uri="{BB962C8B-B14F-4D97-AF65-F5344CB8AC3E}">
        <p14:creationId xmlns:p14="http://schemas.microsoft.com/office/powerpoint/2010/main" val="25099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indoor, blue, rodent">
            <a:extLst>
              <a:ext uri="{FF2B5EF4-FFF2-40B4-BE49-F238E27FC236}">
                <a16:creationId xmlns:a16="http://schemas.microsoft.com/office/drawing/2014/main" id="{756D5DEE-4EA8-22E3-4307-1DDC689D3A82}"/>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24046" r="1" b="1"/>
          <a:stretch/>
        </p:blipFill>
        <p:spPr>
          <a:xfrm>
            <a:off x="213705" y="1184093"/>
            <a:ext cx="3670037" cy="3092438"/>
          </a:xfrm>
          <a:prstGeom prst="rect">
            <a:avLst/>
          </a:prstGeom>
        </p:spPr>
      </p:pic>
      <p:cxnSp>
        <p:nvCxnSpPr>
          <p:cNvPr id="6" name="Straight Arrow Connector 5">
            <a:extLst>
              <a:ext uri="{FF2B5EF4-FFF2-40B4-BE49-F238E27FC236}">
                <a16:creationId xmlns:a16="http://schemas.microsoft.com/office/drawing/2014/main" id="{04BA7BC5-EC9D-ACF3-ACAC-C80DDE336F6E}"/>
              </a:ext>
            </a:extLst>
          </p:cNvPr>
          <p:cNvCxnSpPr/>
          <p:nvPr/>
        </p:nvCxnSpPr>
        <p:spPr>
          <a:xfrm>
            <a:off x="4522839" y="2674374"/>
            <a:ext cx="1032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03E5E50-6F8C-47F3-DA02-B49D2A68A44D}"/>
              </a:ext>
            </a:extLst>
          </p:cNvPr>
          <p:cNvSpPr/>
          <p:nvPr/>
        </p:nvSpPr>
        <p:spPr>
          <a:xfrm>
            <a:off x="5890341" y="1730478"/>
            <a:ext cx="1848464" cy="18877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a:t>
            </a:r>
          </a:p>
          <a:p>
            <a:pPr algn="ctr"/>
            <a:r>
              <a:rPr lang="en-US" dirty="0"/>
              <a:t>(FUNCTION)</a:t>
            </a:r>
          </a:p>
        </p:txBody>
      </p:sp>
      <p:cxnSp>
        <p:nvCxnSpPr>
          <p:cNvPr id="9" name="Straight Arrow Connector 8">
            <a:extLst>
              <a:ext uri="{FF2B5EF4-FFF2-40B4-BE49-F238E27FC236}">
                <a16:creationId xmlns:a16="http://schemas.microsoft.com/office/drawing/2014/main" id="{C80DE6A6-BF50-0520-88BD-129BB0A82E96}"/>
              </a:ext>
            </a:extLst>
          </p:cNvPr>
          <p:cNvCxnSpPr/>
          <p:nvPr/>
        </p:nvCxnSpPr>
        <p:spPr>
          <a:xfrm>
            <a:off x="8052619" y="2674373"/>
            <a:ext cx="105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3ED9D9-508A-2100-1867-AE01A154CA50}"/>
              </a:ext>
            </a:extLst>
          </p:cNvPr>
          <p:cNvSpPr/>
          <p:nvPr/>
        </p:nvSpPr>
        <p:spPr>
          <a:xfrm>
            <a:off x="9586451" y="1226236"/>
            <a:ext cx="2163097" cy="28962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Chipmunk: 0.92</a:t>
            </a:r>
          </a:p>
          <a:p>
            <a:endParaRPr lang="en-US" dirty="0"/>
          </a:p>
          <a:p>
            <a:r>
              <a:rPr lang="en-US" dirty="0"/>
              <a:t>Squirrel:  0.5</a:t>
            </a:r>
          </a:p>
          <a:p>
            <a:endParaRPr lang="en-US" dirty="0"/>
          </a:p>
          <a:p>
            <a:r>
              <a:rPr lang="en-US" dirty="0"/>
              <a:t>Moose: 0.2</a:t>
            </a:r>
          </a:p>
          <a:p>
            <a:endParaRPr lang="en-US" dirty="0"/>
          </a:p>
          <a:p>
            <a:r>
              <a:rPr lang="en-US" dirty="0"/>
              <a:t>Human: 0.1</a:t>
            </a:r>
          </a:p>
          <a:p>
            <a:endParaRPr lang="en-US" dirty="0"/>
          </a:p>
        </p:txBody>
      </p:sp>
      <p:sp>
        <p:nvSpPr>
          <p:cNvPr id="11" name="TextBox 10">
            <a:extLst>
              <a:ext uri="{FF2B5EF4-FFF2-40B4-BE49-F238E27FC236}">
                <a16:creationId xmlns:a16="http://schemas.microsoft.com/office/drawing/2014/main" id="{0CE37CD4-1F7C-ED58-A133-6FFBDDF5D3D0}"/>
              </a:ext>
            </a:extLst>
          </p:cNvPr>
          <p:cNvSpPr txBox="1"/>
          <p:nvPr/>
        </p:nvSpPr>
        <p:spPr>
          <a:xfrm>
            <a:off x="688258" y="5004619"/>
            <a:ext cx="10255045" cy="1477328"/>
          </a:xfrm>
          <a:prstGeom prst="rect">
            <a:avLst/>
          </a:prstGeom>
          <a:noFill/>
        </p:spPr>
        <p:txBody>
          <a:bodyPr wrap="square" rtlCol="0">
            <a:spAutoFit/>
          </a:bodyPr>
          <a:lstStyle/>
          <a:p>
            <a:r>
              <a:rPr lang="en-US" dirty="0"/>
              <a:t>How many data points are there? </a:t>
            </a:r>
          </a:p>
          <a:p>
            <a:endParaRPr lang="en-US" dirty="0"/>
          </a:p>
          <a:p>
            <a:r>
              <a:rPr lang="en-US" dirty="0"/>
              <a:t>How many parameters should my model have? A lot…</a:t>
            </a:r>
          </a:p>
          <a:p>
            <a:endParaRPr lang="en-US" dirty="0"/>
          </a:p>
          <a:p>
            <a:r>
              <a:rPr lang="en-US" dirty="0"/>
              <a:t>Do not reinvent the wheel, just borrow the model from someone(:</a:t>
            </a:r>
          </a:p>
        </p:txBody>
      </p:sp>
      <p:sp>
        <p:nvSpPr>
          <p:cNvPr id="12" name="TextBox 11">
            <a:extLst>
              <a:ext uri="{FF2B5EF4-FFF2-40B4-BE49-F238E27FC236}">
                <a16:creationId xmlns:a16="http://schemas.microsoft.com/office/drawing/2014/main" id="{C01FBDE0-C401-1692-8E06-BFC9EE25FCAB}"/>
              </a:ext>
            </a:extLst>
          </p:cNvPr>
          <p:cNvSpPr txBox="1"/>
          <p:nvPr/>
        </p:nvSpPr>
        <p:spPr>
          <a:xfrm>
            <a:off x="314632" y="4493342"/>
            <a:ext cx="3470787" cy="369332"/>
          </a:xfrm>
          <a:prstGeom prst="rect">
            <a:avLst/>
          </a:prstGeom>
          <a:noFill/>
        </p:spPr>
        <p:txBody>
          <a:bodyPr wrap="square" rtlCol="0">
            <a:spAutoFit/>
          </a:bodyPr>
          <a:lstStyle/>
          <a:p>
            <a:r>
              <a:rPr lang="en-US" dirty="0"/>
              <a:t>160,000 </a:t>
            </a:r>
            <a:r>
              <a:rPr lang="en-US" dirty="0">
                <a:latin typeface="Times New Roman" panose="02020603050405020304" pitchFamily="18" charset="0"/>
                <a:cs typeface="Times New Roman" panose="02020603050405020304" pitchFamily="18" charset="0"/>
              </a:rPr>
              <a:t>parameters</a:t>
            </a:r>
          </a:p>
        </p:txBody>
      </p:sp>
      <p:pic>
        <p:nvPicPr>
          <p:cNvPr id="3" name="Picture 2" descr="Background pattern&#10;&#10;Description automatically generated">
            <a:extLst>
              <a:ext uri="{FF2B5EF4-FFF2-40B4-BE49-F238E27FC236}">
                <a16:creationId xmlns:a16="http://schemas.microsoft.com/office/drawing/2014/main" id="{5CCF9DA3-7AC9-219E-BF92-4BD5BCD17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777" y="1068581"/>
            <a:ext cx="4443894" cy="3168184"/>
          </a:xfrm>
          <a:prstGeom prst="rect">
            <a:avLst/>
          </a:prstGeom>
        </p:spPr>
      </p:pic>
    </p:spTree>
    <p:extLst>
      <p:ext uri="{BB962C8B-B14F-4D97-AF65-F5344CB8AC3E}">
        <p14:creationId xmlns:p14="http://schemas.microsoft.com/office/powerpoint/2010/main" val="426709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arn(inVertic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barn(inVertical)">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EA29-A6A2-49AB-1D4F-146D6EFC0D75}"/>
              </a:ext>
            </a:extLst>
          </p:cNvPr>
          <p:cNvSpPr>
            <a:spLocks noGrp="1"/>
          </p:cNvSpPr>
          <p:nvPr>
            <p:ph type="title"/>
          </p:nvPr>
        </p:nvSpPr>
        <p:spPr>
          <a:xfrm>
            <a:off x="621613" y="355293"/>
            <a:ext cx="10515600" cy="568939"/>
          </a:xfrm>
        </p:spPr>
        <p:txBody>
          <a:bodyPr>
            <a:noAutofit/>
          </a:bodyPr>
          <a:lstStyle/>
          <a:p>
            <a:pPr algn="ctr" rtl="0">
              <a:spcBef>
                <a:spcPts val="1800"/>
              </a:spcBef>
              <a:spcAft>
                <a:spcPts val="400"/>
              </a:spcAft>
            </a:pPr>
            <a:r>
              <a:rPr lang="en-US" sz="3600" b="1" dirty="0">
                <a:solidFill>
                  <a:schemeClr val="accent2"/>
                </a:solidFill>
                <a:latin typeface="Times New Roman" panose="02020603050405020304" pitchFamily="18" charset="0"/>
                <a:cs typeface="Times New Roman" panose="02020603050405020304" pitchFamily="18" charset="0"/>
              </a:rPr>
              <a:t>Transfer Learning: </a:t>
            </a:r>
            <a:r>
              <a:rPr lang="en-US" sz="3600" b="1" i="0" u="none" strike="noStrike" dirty="0">
                <a:solidFill>
                  <a:schemeClr val="accent2"/>
                </a:solidFill>
                <a:effectLst/>
                <a:latin typeface="PT Sans Narrow" panose="020B0604020202020204" pitchFamily="34" charset="0"/>
              </a:rPr>
              <a:t>AI by the people, for the people</a:t>
            </a:r>
            <a:endParaRPr lang="en-US" sz="3600" b="1" dirty="0">
              <a:solidFill>
                <a:schemeClr val="accent2"/>
              </a:solidFill>
              <a:latin typeface="Times New Roman" panose="02020603050405020304" pitchFamily="18" charset="0"/>
              <a:cs typeface="Times New Roman" panose="02020603050405020304" pitchFamily="18" charset="0"/>
            </a:endParaRPr>
          </a:p>
        </p:txBody>
      </p:sp>
      <p:pic>
        <p:nvPicPr>
          <p:cNvPr id="5" name="Content Placeholder 4" descr="Diagram&#10;&#10;Description automatically generated">
            <a:extLst>
              <a:ext uri="{FF2B5EF4-FFF2-40B4-BE49-F238E27FC236}">
                <a16:creationId xmlns:a16="http://schemas.microsoft.com/office/drawing/2014/main" id="{B1B4622C-771D-10D0-D752-978D14C9220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838200" y="1016493"/>
            <a:ext cx="10732187" cy="5403972"/>
          </a:xfrm>
        </p:spPr>
      </p:pic>
    </p:spTree>
    <p:extLst>
      <p:ext uri="{BB962C8B-B14F-4D97-AF65-F5344CB8AC3E}">
        <p14:creationId xmlns:p14="http://schemas.microsoft.com/office/powerpoint/2010/main" val="323966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able&#10;&#10;Description automatically generated">
            <a:extLst>
              <a:ext uri="{FF2B5EF4-FFF2-40B4-BE49-F238E27FC236}">
                <a16:creationId xmlns:a16="http://schemas.microsoft.com/office/drawing/2014/main" id="{4B57452A-01CB-CC54-85A3-5B330FC8E72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53921" y="-78658"/>
            <a:ext cx="5342312" cy="6858000"/>
          </a:xfrm>
          <a:prstGeom prst="rect">
            <a:avLst/>
          </a:prstGeom>
        </p:spPr>
      </p:pic>
      <p:pic>
        <p:nvPicPr>
          <p:cNvPr id="13" name="Picture 12" descr="Table&#10;&#10;Description automatically generated">
            <a:extLst>
              <a:ext uri="{FF2B5EF4-FFF2-40B4-BE49-F238E27FC236}">
                <a16:creationId xmlns:a16="http://schemas.microsoft.com/office/drawing/2014/main" id="{63A7A958-A60C-0FD5-7356-050C72AA484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6695769" y="-78658"/>
            <a:ext cx="6225047" cy="6858000"/>
          </a:xfrm>
          <a:prstGeom prst="rect">
            <a:avLst/>
          </a:prstGeom>
        </p:spPr>
      </p:pic>
      <p:cxnSp>
        <p:nvCxnSpPr>
          <p:cNvPr id="18" name="Straight Arrow Connector 17">
            <a:extLst>
              <a:ext uri="{FF2B5EF4-FFF2-40B4-BE49-F238E27FC236}">
                <a16:creationId xmlns:a16="http://schemas.microsoft.com/office/drawing/2014/main" id="{1DAE4480-06E5-DAC5-3B4C-683AD450379B}"/>
              </a:ext>
            </a:extLst>
          </p:cNvPr>
          <p:cNvCxnSpPr/>
          <p:nvPr/>
        </p:nvCxnSpPr>
        <p:spPr>
          <a:xfrm flipV="1">
            <a:off x="2202426" y="5919019"/>
            <a:ext cx="796413" cy="6390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A7DC99-4C48-E567-8F79-3B3372534320}"/>
              </a:ext>
            </a:extLst>
          </p:cNvPr>
          <p:cNvCxnSpPr/>
          <p:nvPr/>
        </p:nvCxnSpPr>
        <p:spPr>
          <a:xfrm flipV="1">
            <a:off x="9193161" y="5919019"/>
            <a:ext cx="678426" cy="7079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Chart&#10;&#10;Description automatically generated with low confidence">
            <a:extLst>
              <a:ext uri="{FF2B5EF4-FFF2-40B4-BE49-F238E27FC236}">
                <a16:creationId xmlns:a16="http://schemas.microsoft.com/office/drawing/2014/main" id="{1BF2BD0D-9FF5-A908-4A88-11041EF0EB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6112" y="231058"/>
            <a:ext cx="7492180" cy="5909457"/>
          </a:xfrm>
          <a:prstGeom prst="rect">
            <a:avLst/>
          </a:prstGeom>
        </p:spPr>
      </p:pic>
    </p:spTree>
    <p:extLst>
      <p:ext uri="{BB962C8B-B14F-4D97-AF65-F5344CB8AC3E}">
        <p14:creationId xmlns:p14="http://schemas.microsoft.com/office/powerpoint/2010/main" val="238800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4"/>
                                        </p:tgtEl>
                                        <p:attrNameLst>
                                          <p:attrName>ppt_x</p:attrName>
                                        </p:attrNameLst>
                                      </p:cBhvr>
                                      <p:tavLst>
                                        <p:tav tm="0">
                                          <p:val>
                                            <p:strVal val="ppt_x"/>
                                          </p:val>
                                        </p:tav>
                                        <p:tav tm="100000">
                                          <p:val>
                                            <p:strVal val="ppt_x"/>
                                          </p:val>
                                        </p:tav>
                                      </p:tavLst>
                                    </p:anim>
                                    <p:anim calcmode="lin" valueType="num">
                                      <p:cBhvr additive="base">
                                        <p:cTn id="7" dur="500"/>
                                        <p:tgtEl>
                                          <p:spTgt spid="24"/>
                                        </p:tgtEl>
                                        <p:attrNameLst>
                                          <p:attrName>ppt_y</p:attrName>
                                        </p:attrNameLst>
                                      </p:cBhvr>
                                      <p:tavLst>
                                        <p:tav tm="0">
                                          <p:val>
                                            <p:strVal val="ppt_y"/>
                                          </p:val>
                                        </p:tav>
                                        <p:tav tm="100000">
                                          <p:val>
                                            <p:strVal val="1+ppt_h/2"/>
                                          </p:val>
                                        </p:tav>
                                      </p:tavLst>
                                    </p:anim>
                                    <p:set>
                                      <p:cBhvr>
                                        <p:cTn id="8" dur="1" fill="hold">
                                          <p:stCondLst>
                                            <p:cond delay="499"/>
                                          </p:stCondLst>
                                        </p:cTn>
                                        <p:tgtEl>
                                          <p:spTgt spid="2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433</Words>
  <Application>Microsoft Office PowerPoint</Application>
  <PresentationFormat>Widescreen</PresentationFormat>
  <Paragraphs>81</Paragraphs>
  <Slides>15</Slides>
  <Notes>6</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Calibri Light</vt:lpstr>
      <vt:lpstr>Cambria Math</vt:lpstr>
      <vt:lpstr>Open Sans</vt:lpstr>
      <vt:lpstr>PT Sans Narrow</vt:lpstr>
      <vt:lpstr>Times New Roman</vt:lpstr>
      <vt:lpstr>Office Theme</vt:lpstr>
      <vt:lpstr>Tropic</vt:lpstr>
      <vt:lpstr>Rise of Transfer Learning Atlanta Undergradute Research Mathematics Seminar,  Emory University, Nov 4, 2022   </vt:lpstr>
      <vt:lpstr>PowerPoint Presentation</vt:lpstr>
      <vt:lpstr>Outline</vt:lpstr>
      <vt:lpstr>PowerPoint Presentation</vt:lpstr>
      <vt:lpstr>PowerPoint Presentation</vt:lpstr>
      <vt:lpstr>How did the algorithm learn m and b? Function approximation!</vt:lpstr>
      <vt:lpstr>PowerPoint Presentation</vt:lpstr>
      <vt:lpstr>Transfer Learning: AI by the people, for the people</vt:lpstr>
      <vt:lpstr>PowerPoint Presentation</vt:lpstr>
      <vt:lpstr>Some Popular Examples</vt:lpstr>
      <vt:lpstr>PowerPoint Presentation</vt:lpstr>
      <vt:lpstr>Organizations To Follow</vt:lpstr>
      <vt:lpstr>Thoughts?</vt:lpstr>
      <vt:lpstr>Not so fast!</vt:lpstr>
      <vt:lpstr>How can I start AI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Erdi Kara</dc:creator>
  <cp:lastModifiedBy>Erdi Kara</cp:lastModifiedBy>
  <cp:revision>44</cp:revision>
  <dcterms:created xsi:type="dcterms:W3CDTF">2021-10-08T16:26:04Z</dcterms:created>
  <dcterms:modified xsi:type="dcterms:W3CDTF">2022-11-04T16:15:54Z</dcterms:modified>
</cp:coreProperties>
</file>